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8" r:id="rId2"/>
    <p:sldId id="359" r:id="rId3"/>
    <p:sldId id="386" r:id="rId4"/>
    <p:sldId id="388" r:id="rId5"/>
    <p:sldId id="389" r:id="rId6"/>
    <p:sldId id="398" r:id="rId7"/>
    <p:sldId id="387" r:id="rId8"/>
    <p:sldId id="390" r:id="rId9"/>
    <p:sldId id="391" r:id="rId10"/>
    <p:sldId id="392" r:id="rId11"/>
    <p:sldId id="393" r:id="rId12"/>
    <p:sldId id="394" r:id="rId13"/>
    <p:sldId id="395" r:id="rId14"/>
    <p:sldId id="396" r:id="rId15"/>
    <p:sldId id="39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131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420" units="cm"/>
          <inkml:channel name="Y" type="integer" max="111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8.47894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15T06:15:32.3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6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8.62069" units="1/cm"/>
          <inkml:channelProperty channel="T" name="resolution" value="1" units="1/dev"/>
        </inkml:channelProperties>
      </inkml:inkSource>
      <inkml:timestamp xml:id="ts1" timeString="2021-01-15T06:16:41.668"/>
    </inkml:context>
  </inkml:definitions>
  <inkml:trace contextRef="#ctx0" brushRef="#br0">5421 3550 82 0,'-4'-4'0'15,"3"0"0"-15,1 0 0 16,0 2 1-16,0-4 0 15,0 0 0-15,1 2 1 16,5-3-1-16,-3-1 1 16,2-6 0-16,-1 4 1 0,-1-2 0 15,0 4 0-15,-3-3-1 16,0 5 1-16,-3-2 0 16,3 0 0-16,-5 1-1 15,3 0 1-15,-6 1-2 16,1 1 1-1,0-3-1-15,-1 5 1 16,-5 3-1-16,-4 0 0 16,-4 7 0-16,-1-1 0 15,-3 7 0-15,1 1 0 16,3 6 0-16,-4 3 1 16,-4 4-1-16,2-2 0 15,-4 4 0-15,2-4 0 0,1 2-1 0,0-2 1 16,-3 4-1-16,8 4 1 15,-1 8-1-15,6-1 1 16,8 4-1-16,4-8 1 16,1-6-1-16,5-1 1 15,0-7-1-15,15 1 1 32,3-3-1-32,-1-1 1 15,0-5-1-15,12 1 1 0,9 7-1 16,-3-11 0-16,2 0 0 15,-3-7 1-15,-2-4-1 16,3-4 0-16,0 0 0 16,-3-7 1-16,0-9-1 15,-8 6 1-15,1 4-1 0,-3-1 1 16,-5 1-1-16,-3 2 1 16,0-3-1-16,-9 4 1 15,3 3-1-15,-4-4 1 16,-4 2-1-16,0 2 1 15,0-3 0-15,-3 1 0 16,2 4 0-16,1 2 1 0,-3-3-2 0,3 3 1 16,-5 0-1-16,0 5 1 15,-1 1-1-15,2 5 1 16,0 1-1-16,0-5 1 16,4 3-1-16,0 1 1 15,0-4-1-15,2 4 0 31,4-4 0-31,0 1 0 0,3-3 0 16,3 4 0-16,1-5 0 16,2 2 0-16,7 0 0 15,-4-3 0-15,2 0 0 16,0-3 0-16,-4-3 0 0,1-6 0 16,-3 1 0-16,-7-4 0 15,-3 0 0-15,-4 1 0 16,0-1 0-16,-3 0 0 15,2 0 0-15,-6 0 0 16,-1 2 0-16,-2-3 0 16,-7 8 0-16,3-2 0 15,-6 7 0-15,6-2 0 16,2 2 0 0,4 0 0-16,3-2-1 0,3 2 1 15,-1 2-3-15,6-2 1 16,4 0-9-16,3-2 1 15,0-2-85-15</inkml:trace>
  <inkml:trace contextRef="#ctx0" brushRef="#br0" timeOffset="771.08">5762 4051 91 0,'-3'3'0'16,"-2"-3"0"-16,3 3 1 15,4 0 0-15,3-2 1 16,5-1 1-16,-1-1 1 15,3 1 0-15,1-6 1 16,-3 2-3-16,2-3 1 16,2-1-1-16,-4-4 0 15,1 2 0-15,-4-4 0 0,0 3 0 0,-4-7 0 16,1-1-1-16,-2-1 1 16,-2 0-1-16,-2 2 1 15,2-1-1-15,-4 1 0 16,1 4 0-16,-4-2 0 15,0 5 0-15,-1 1 0 16,-1 6 0 0,1-3 0-16,0 7-1 15,-2-3 1-15,0 3-1 16,3 3 1-16,-5 0-1 16,4 1 1-16,0-2-1 15,5 4 0-15,-2 0 0 16,0-1 0-16,0 2-1 0,5 4 1 15,0-4-4-15,0 4 1 16,4 0-2-16,0 0 0 16,-2 1-86-16</inkml:trace>
  <inkml:trace contextRef="#ctx0" brushRef="#br0" timeOffset="1141.53">5860 3981 83 0,'0'-4'0'16,"0"-3"1"-16,7-3 0 15,7-11 1-15,-4 1 1 16,1-2-1 0,3 0 0-16,-3 1 1 15,0 1 0-15,0 3 0 16,-1 3 0-16,-3 5 0 15,0 2 0-15,-2-2-1 16,0 7 1-16,-3 2-2 0,-2 0 1 16,0 8-1-16,2-2 1 15,1 1-1-15,-3 5 1 0,3 2-1 16,1 2 0-16,-4 5 0 16,3-6 0-16,2 3-1 15,-3-2 1-15,0-2-1 16,0 0 0-16,4 0-1 15,-1-3 0-15,-1 0-4 16,2 0 1 0,2 0-82-16</inkml:trace>
  <inkml:trace contextRef="#ctx0" brushRef="#br0" timeOffset="1842.14">6058 4045 96 0,'0'0'0'0,"0"5"0"15,0-4 1-15,3 5 0 16,-3-3 1 0,3-3-1-16,-3 0 1 15,4 0-1-15,4-3 1 16,4 0 0-16,0-1 0 15,1-3 1-15,1-1 0 16,4-4 0-16,1 2 0 16,0-1-1-16,2-11 0 15,1-4-1-15,-1 1 1 0,1-4-1 16,-6 0 1-16,2 0-1 16,0-2 1-16,-3 1-1 15,-1 3 0-15,1 1 0 0,-2 4 0 16,-4 2 0-16,0 6 0 15,0 4 0-15,-8-2 1 32,-2 6-1-32,1 2 0 15,-6 0 0-15,1 1 0 16,-2 6-1-16,1 1 1 16,-2 4-1-16,6-1 1 15,2 2-1-15,2 11 0 0,3 6 0 16,1 0 0-16,4 6 0 15,1 1 0-15,-4 8 0 0,-7-1 0 16,-7-5 0-16,-1-4 0 16,-2-2 0-16,1-11 0 15,2-4-1-15,1-8 1 16,6-4-3-16,8-4 0 16,6-4-3-16,4-1 0 15,-2-3-87 1</inkml:trace>
  <inkml:trace contextRef="#ctx0" brushRef="#br0" timeOffset="2174.32">6562 3845 100 0,'-1'-3'0'16,"-3"-1"0"-16,2-3 0 16,2-1 1-16,2 5 0 15,2-2 1-15,-2 1 0 16,0 2 0-16,1-2 1 15,-3 2 0-15,0 0 0 0,0-2 0 16,0 4 0-16,0 8-1 16,0-8 1-16,-3 4-2 15,1-2 1-15,1 2-1 0,0 4 1 16,-3 3-1-16,2 0 1 16,-2 5-1-16,0 1 1 15,0-2-1-15,1 3 1 16,2 2-1-16,-2-3 0 15,3 1 0-15,-3-6 0 16,3 0-1 0,0-3 0-16,3-2-1 15,-3-4 1-15,3 3-6 0,-3-6 1 16,0 0-92-16</inkml:trace>
  <inkml:trace contextRef="#ctx0" brushRef="#br0" timeOffset="2374.91">6591 3640 96 0,'0'0'0'0,"-2"-4"0"16,2 4 0-16,0 0 0 15,0 0 1 1,2 0-3-16,2-3 1 15,4 3-2-15,-1 3 0 16,1-3-59-16</inkml:trace>
  <inkml:trace contextRef="#ctx0" brushRef="#br0" timeOffset="3578.45">6879 3875 103 0,'3'-4'0'16,"-3"-5"1"-16,2 1 1 16,-2-1 1-16,-2-2 0 15,-2 3 0-15,-7-1 1 16,-9 3-1-16,1 6 0 15,-5 9-1-15,2 2 0 0,0 6-1 0,5 2 0 16,3-2 0-16,4 2 0 16,2 4-1-16,2-5 1 15,6-7-1-15,3 4 1 16,2-7-1-16,11 2 1 16,5-6-1-16,1-4 1 15,5-2-1 1,-2-8 0-16,-4-3 0 15,-3-6 1-15,-2-6 0 16,-4-5 1-16,0-3-1 16,-2-7 0-16,0-4 0 15,0 7 1-15,-5 1 0 16,1 5 0-16,-2 7-1 16,-2-5 0-16,0 7-1 0,1 0 1 15,-3 0-1-15,0 3 1 16,3 1-1-16,-2 1 1 15,2 5-1-15,-6 1 1 16,2 4-1-16,-2 2 1 16,3 2-1-16,0 3 1 15,0 0-1-15,-3 5 0 16,-1 10 0-16,0 2 1 16,-2 5-1-16,1 0 1 15,-2 6-1-15,1-1 1 16,3-5-1-16,3 11 0 15,1 7 0-15,4-11 0 16,-2 0 0-16,1 2 0 16,4-1-1-16,-4-7 0 0,2-8 0 15,-2-2 0-15,3-1 0 16,7-8 0-16,0 2 0 16,2-8 0-16,2-2 0 15,-4-3 1-15,-2-8 0 16,-2 4 0-16,-3 0 0 15,-4 0 0-15,2 3 0 0,-5-2 0 16,2 6 0-16,0 0 1 16,4 1-1-16,1-1 1 15,0 1-1-15,4-6 1 16,2 3-1-16,6-5 0 16,4 0 0-16,-1 3 1 15,-6-2-1-15,2-1 1 16,-6 4-1-16,-2-4 1 15,-3 3-1-15,-3-1 1 16,-1 4-1-16,-7-1 1 16,-6 1-1-16,-4 1 1 15,-3 4-1-15,-1 4 1 16,-3-2-1-16,-3 7 0 16,2-2 0-16,4 11 1 0,-2 1 0 15,8-1 0-15,2 4-1 16,3 0 1-16,0-4-1 15,4 0 1-15,3-2-1 16,7 1 1-16,6 1-1 16,5 1 0-16,4 3 0 0,6-8 0 31,7 1-3-31,-8-8 0 16,-2-3-10-16,0-4 1 15,-1 0-84-15</inkml:trace>
  <inkml:trace contextRef="#ctx0" brushRef="#br0" timeOffset="4111.22">7313 3720 105 0,'0'0'0'15,"0"-3"0"-15,0 3 0 16,1-3 1-16,2 0 0 16,1 2 0-16,2-3 1 15,1 4 0-15,1 0 0 16,-1 4 0-16,0-4 1 15,-3 1-2-15,5 8 1 0,0 7 0 16,2 2 0-16,-5 4-1 16,1 5 1-16,-1 4-2 15,-6-3 1-15,-3 0-1 0,-4-7 1 16,-2-6-1-16,-2-4 1 31,-1 0 0-31,5-8 0 16,2-6 0-16,3-6 0 15,-1 1 0-15,8-6 0 16,1-3 0-16,8-1 0 16,1-4-1-16,-2 0 1 15,4-1-1-15,1 2 1 0,-4-3-1 16,-3 4 1-16,-3 3-1 16,2 4 1-16,4 3-1 0,-4-2 1 15,4 0-1-15,2 7 1 16,3-1-1-16,-5 1 1 15,-3-1-1-15,-1 4 1 16,-5-1-1-16,-1-1 1 16,-3 1-1-16,3 3 1 15,-4 3-1 1,0-3 1-16,0 0-1 16,0 0 1-16,3-3-1 15,-3 3 0-15,0 0 0 16,0 0 0-16,-3 7-5 0,-6-7 1 15,2 3-99-15</inkml:trace>
  <inkml:trace contextRef="#ctx0" brushRef="#br0" timeOffset="5498.32">8282 3699 84 0,'0'0'0'16,"0"0"1"-16,0 0 0 0,0 0 1 15,0 0 0-15,15-7 0 16,-13 0 0-16,0 3 0 15,-4 1 0-15,-5-3 0 16,-3 6 0-16,-5 0-1 16,-2 0 1-16,-3 6 0 0,-2 0 0 15,1 2-1-15,-4 6 1 16,0 8-1-16,4 0 1 16,0 4-1-16,8-5 1 15,1 5-1-15,5-4 0 16,2-5 0-16,1-1 0 15,4-8 0 1,4 2 0-16,1-3 0 16,6-1 0-16,7-4 0 0,-4 4 1 15,-3 6-1-15,5-12 1 16,0-3-1-16,0-6 1 16,-1-1-1-16,-1-4 1 15,-4-1 0-15,-2-2 0 16,1 4-1-16,-4 3 1 15,-3-2-1-15,0 6 1 0,-2 1-1 16,2 1 0-16,-2 4-1 16,0 6 1-16,0 3 0 15,0-1 0-15,4 3 0 16,-4-2 0-16,1 1-1 16,2 0 1-1,-1-2-1-15,6 3 0 16,7 3 0-16,5-4 0 15,4-1-6-15,-2-4 1 16,-3 3-99-16</inkml:trace>
  <inkml:trace contextRef="#ctx0" brushRef="#br0" timeOffset="6554.46">8813 3919 78 0,'0'0'0'0,"-2"0"0"15,2 0 1-15,0 4 1 16,0-4 0-16,2 0 1 0,0-4 1 16,3 0-1-16,-1 0 1 15,3 2-1-15,3-4 1 16,2-1-1-16,1-5 0 15,2 2-1-15,2-4 1 16,-3-1-1-16,5-7 0 16,1-4 0-16,0 5 0 0,0-5-1 0,4 4 1 15,0 0-1-15,1 2 1 16,-1 4-1-16,1-2 1 16,-4 2-1-16,0 2 1 15,1-3-1-15,-1 1 1 16,-4 2-1-16,1-5 1 15,-1-3-1 1,1 1 0-16,-3 2 0 16,-3 6 0-16,-4-4-1 15,-1 5 1-15,-4-2-1 16,1 4 1-16,-3 3 0 16,-1 0 0-16,-1 1-1 15,-3 1 1-15,-5 1-1 16,-2 1 1-16,-4 3-1 0,2 3 0 15,-2 3 0-15,5 3 0 16,2 1 0-16,4 4 0 16,4 6 0-16,4-2 0 15,2 8 0-15,4 2 0 16,2 2 0-16,-1-1 0 16,-3-3 0-16,-2 9 0 15,-6 3 0-15,-4-5 0 16,-6 2 0-16,-3-7 0 15,-7-7 0-15,5-3 0 16,0-10 0-16,5-1 0 16,4-7-2-16,8-4 1 15,8-7-9-15,5-1 1 16,2 2-82-16</inkml:trace>
  <inkml:trace contextRef="#ctx0" brushRef="#br0" timeOffset="8591.64">9407 3550 115 0,'0'0'0'16,"0"3"0"-16,0-3 1 15,0 0 0-15,0 0 0 16,0-3 1-16,0 3 0 0,0 0 0 15,-2 6 1-15,2 2-1 16,-3 3 0-16,-2 1-1 0,3-2 1 16,2 1-1-16,2-4 1 15,3 4-1-15,6-4 0 16,4 2-1-16,2-3 1 16,3-2-1-16,-3-1 1 15,1-6-1-15,-4 1 1 16,-3-4 0-16,-1 2 0 0,0-3-1 15,-3 0 1-15,-2-5-1 16,1 6 1-16,-2-2-1 16,-1 1 1-16,-2-5 1 15,1 6 0-15,0-3-1 0,0 3 1 16,-2 2-1-16,0 1 1 31,2 0-1-31,-2 3 0 16,0 0-1-16,0 0 1 15,2 6 0-15,2-2 0 16,-4 2-1-16,0 3 1 16,0 3-1-16,0-6 1 0,0 5-1 15,0 4 0-15,-6 6 0 16,0 9 0-16,0 10 0 0,-6 4 1 16,2 3-1-16,-7 0 1 15,-1 2-1-15,-6-7 0 16,-1-1 0-16,-6-8 0 15,3-3 0-15,-2-12 1 16,3 0-1-16,4-10 0 16,1-5 1-1,1-3 0-15,2-7-1 16,5-4 0-16,4-1 0 16,6-3 1-16,5-5-1 0,9-2 1 15,7-1-1-15,8-3 0 16,8 1 0-16,5-1 0 15,5 1 0-15,-2 3 0 16,1-3-1-16,-5 3 1 16,-4 0-1-16,0 0 1 15,-2-1-1-15,-2 2 1 16,-2 3-1-16,-2-1 1 0,-6-1-1 16,-3 0 1-16,-4 3-1 15,-2-2 1-15,0-2-1 16,-4-2 1-16,0-3-1 0,0 8 1 15,-6-3 0-15,2 5 0 16,-2 5 0-16,2 3 0 16,1-2 0-16,-3 6 0 15,3 4 0-15,-3 0 0 16,2 2 0-16,0 4 0 16,-2-3 0-1,4 17 0-15,2 8 0 16,-1-7 0-16,1 5 0 0,-6-1 0 15,-3-2 0-15,-3-1 0 16,0-4 0-16,0 0 0 16,-1-5 0-16,2-2 0 15,-3 1-1-15,4-7 1 16,-1-2 0-16,2-3 0 16,-1 0 0-16,1-8 0 15,0-2 0-15,6 0 0 0,0-2 0 16,7-2 0-16,4 2 0 15,1-6 0-15,3 4 0 16,-5-1 0-16,5-3 0 16,-3-1 0-1,6 1 0-15,-7 7 1 16,1 0-1-16,-2 4 0 16,-5 0 0-16,-1 3 0 15,-1 5 0-15,-1 2 0 16,-3 4 0-16,1 0 0 15,0 0 0-15,1 0 0 16,-4 5 0-16,2-1 0 0,-1 2 0 16,0-1 0-16,-1-1 0 0,4 0 0 15,-4-3 0-15,2-1 0 16,3 0 0-16,-2-3 0 16,1-3 0-16,1-2 0 15,1-3 0-15,0-7 0 31,4-3 0-31,2-5 0 16,-1-6 0-16,5-1 0 0,-2 1 0 16,1 6 0-16,-5 0 0 15,-1 7 0-15,0 4 0 16,-5 2 0-16,4 4 0 16,-6 2 0-16,2 2 0 15,2 4 0-15,1 0 0 0,7 5 0 16,8 3 0-16,-8-2 0 15,1-5 0-15,0 4 0 16,-2 0 0-16,0 0 0 16,1-2 0-16,1-3 0 15,-1-6 0-15,0-6 0 16,-4-6 0-16,-1-3 0 0,-3-3 0 0,-2-4 1 16,1-3-1-16,2-2 0 15,-3-2 0-15,2 1 0 16,2 3 0-16,-7 5 1 15,-4 2-1-15,3 0 1 16,2 3-1-16,-2 4 1 31,-2 0-1-31,2 4 0 0,2 1 0 16,-4 1 0-16,1 1 0 16,1 2 0-16,-3 0 0 15,3 2 0-15,0 0 0 16,0 0 1-16,3-3-1 15,-3 3 0-15,0 0 0 16,0 0 1-16,0 0-1 0,0 0 1 16,1 0 0-16,-1 0 0 15,-1 3-1-15,-2 0 0 16,1 2 0-16,1 0 0 16,-1 7 0-16,-1-4 1 15,0 0-1-15,-1 11 1 16,0 7-1-16,-3-2 0 15,1 2 0-15,4-1 0 16,0 6 0-16,2 5 0 16,0 7-1-16,0-7 1 15,0-6-3-15,2-8 0 16,0-4 0-16,6-3 0 16,1-8 1-16,1-3 0 15,5-4 0-15,-3-5 1 0,-4-5 0 16,0-1 1-16,-1-7 0 15,-7 1 0-15,0 1 0 16,-6-3 0-16,-3 5 0 16,3-1 0-16,-1 8 0 15,3-4 0-15,-5 7 0 16,5-4 0 0,-1 5-1-16,5 0 0 15,-3-1-5-15,6 2 0 16,0 2-93-16</inkml:trace>
  <inkml:trace contextRef="#ctx0" brushRef="#br0" timeOffset="8961.58">10478 3475 128 0,'0'0'0'16,"-7"8"0"-16,4-4 1 15,-2 3 0-15,3 1 0 16,2 1-1-16,-3 0 1 0,3-2-1 16,5 4 0-16,3 1 0 15,9-2 0-15,7 5 0 16,-1-9 0-16,0 0 0 16,0-6 0-16,-9-5 0 15,-4 1 0-15,-3-8 1 16,-7 2 0-1,-7-4 0-15,-3-4 1 16,-10 3-1-16,1-3 1 16,-5 2 0-16,6 5 0 15,4 5-2-15,7-2 1 16,4 2-1-16,13 2 0 16,12 4-6-16,-5 4 0 0,-4-4-89 15</inkml:trace>
  <inkml:trace contextRef="#ctx0" brushRef="#br0" timeOffset="9447.34">10614 3581 121 0,'7'0'0'0,"6"0"1"16,-6 0 0-16,3 6 1 15,4-6 0-15,3 2-1 16,1-2 1-16,-2 0-1 15,1-2 1-15,-1-4-1 16,0-3 1-16,-1-5-1 0,1-2 1 16,0-6-1-16,3-7 0 15,-2-1 0-15,2-7 0 16,1-2 0-16,-3 6 0 16,-7 0 0-16,0 5 0 15,-5 0 0-15,-5 6 0 16,-3 0-1-16,-4 2 1 15,-3 4 0-15,1-2 0 0,-1 4-1 16,1 3 1-16,2 6-1 0,0 2 1 16,2 3-1-16,-5 8 0 15,1 6 0-15,1 1 0 16,-3 1 0-16,4 4 0 16,0 2 0-16,-3 8 0 15,-1 10 0-15,4-7 0 16,3 0 0-1,1-1 0-15,1 1 0 16,-1-3 0-16,0 0 0 16,1-5 0-16,0-4-1 15,2-2 0-15,4-8-4 0,7 0 0 16,0 1-97-16</inkml:trace>
  <inkml:trace contextRef="#ctx0" brushRef="#br0" timeOffset="10448.9">11452 3299 106 0,'0'0'0'16,"0"0"1"-16,-2 0 1 15,-1 0 0-15,3-2 0 0,3-2 1 16,6 0 0-16,7-3 0 15,5 2 0-15,5 3-1 16,1 2 0-16,2-4 0 0,-2 8 0 16,-2-3 0-16,-6 2 0 15,-7 0-1-15,-5 17 1 32,-11 10-1-32,-5 1 0 15,-13 5 0-15,2-3 0 16,-10-1-1-16,7-5 1 15,2-7-1-15,10-4 0 0,3-1 0 16,4-11 0-16,8 0 0 16,7-10 0-16,7 0 0 15,6-5 0-15,8-7 0 0,-3-4 1 16,5-4-1-16,-2-5 1 16,0-4-1-16,-3 6 1 15,-1-2 0-15,0 7 0 16,0 2 0-16,-5-3 0 15,0 7 0-15,-7 1 1 16,-4 7-2 0,-1 0 1-16,-5 6-1 15,-1 1 1-15,-5 0 0 0,-1 6 0 16,-7 0-1-16,-2 1 1 16,-1 7-1-16,1 4 1 15,0-1-1-15,-1 1 0 16,2 3 0-16,6 5 1 15,1 2 0-15,2-7 0 16,0 0-1-16,7 1 1 16,3 1-1-16,-2-4 0 15,2-5 0-15,1 1 0 16,1-2-2-16,4-3 0 16,0 1-115-16</inkml:trace>
  <inkml:trace contextRef="#ctx0" brushRef="#br0" timeOffset="14288.51">5892 5244 97 0,'0'0'1'16,"0"0"0"-16,0 0 0 16,0 0 1-16,0 0-1 15,0 0 1-15,0 0-1 16,0 0 1-16,0 0-1 15,0 0 1-15,18-6 0 16,-6 6 0-16,0-4 0 0,3 4 1 16,2 0-2-16,-5 0 1 15,-3 0-1-15,4 4 1 16,-3 0-1-16,2 7 1 16,2 6-1-16,-6 12 0 15,-2 12 0-15,-6 0 0 16,-10 3 0-16,-1 0 0 0,-3 3-1 15,0-7 1-15,0-10-1 0,5-8 1 16,0-5-1-16,6-9 1 16,0-2 0-16,6-6 0 15,4-3 0-15,3-8 0 16,2-3-1-16,2-4 1 16,2-4-1-16,5-2 1 15,1-4-1 1,-2 0 1-16,5-3-1 15,-3 1 1-15,3-1-1 16,-1 4 1-16,4 3-1 16,-4 0 1-16,-1 8-1 15,-3-1 1-15,-7 3-1 16,-2 1 0-16,0 5 0 0,-7 1 1 16,-1 0-1-16,0 3 0 15,-3 0 0-15,0 4 0 16,-6 4 0-16,-3 0 0 15,-3 0 0-15,-5 6 0 16,-2 2 0-16,2 5 0 0,-3 2 0 16,5 7 0-16,3 6 0 15,2-3 0 1,2 5 0-16,5-9 0 16,3-3 0-16,2 0 0 15,3-5 0-15,3 2 0 16,5-4 0-16,9-1 0 15,6-2 0-15,-3-2 0 16,-5-3-2-16,2-7 1 16,3 0-3-16,-8-2 1 0,2 2-98 15</inkml:trace>
  <inkml:trace contextRef="#ctx0" brushRef="#br0" timeOffset="14720.92">6568 5564 118 0,'0'0'1'0,"0"0"1"31,0 0 2-31,0 0 0 16,0 0 0-16,0 0 0 0,0 0-1 15,0 0 0-15,0 0-2 0,0 0 1 16,0 0-1-16,0 0 1 15,0 24-1-15,0-8 1 16,-5 2-1-16,3-1 0 16,-2 2-1-16,0-5 1 31,4 2-1-31,-2-1 0 16,2-1-2-16,0-6 1 0,2-2-8 15,0-1 1-15,0 1-88 16</inkml:trace>
  <inkml:trace contextRef="#ctx0" brushRef="#br0" timeOffset="15391.6">7017 5432 114 0,'0'0'0'16,"0"0"1"-16,0 0 0 16,0 0 0-16,27-7 0 0,-11 0 1 15,1 3-1-15,2 0 1 16,-1-1-1-16,3-1 1 15,-4 1-1-15,1 2 1 16,-2 0 0-16,-5 3 0 16,-3 0 0-16,-3-3 0 15,0 3 0 1,-2-2 0-16,1 2-1 0,-4 0 1 16,3 0-1-16,-2 0 1 15,3 2-1-15,0-2 1 16,2 3-1-16,-4-3 1 15,6 0-1-15,-4 0 0 16,1 0 0-16,1 0 0 16,-6 0 0-16,0 0 0 0,0 0-1 15,0 0 1-15,0 0-1 16,0 0 1-16,4 0-1 16,-4 0 1-16,2 0-1 15,-2 0 0-15,0 0 0 16,0 0 0-16,0 0-3 15,0 0 0 1,0 0-6-16,-2 0 1 16,-2 0-91-16</inkml:trace>
  <inkml:trace contextRef="#ctx0" brushRef="#br0" timeOffset="15993.38">6993 5629 94 0,'0'0'0'16,"0"0"1"0,3 0 2-1,1 0 1-15,1 0-1 16,2 0 1-16,2-4-1 0,2 4 1 16,4-3-2-16,0 3 1 15,0-5-1-15,0 3 0 16,0 2-1-16,1 0 1 15,-4 0-1-15,-1 0 1 16,-1 0-1-16,0 0 1 16,-5 0-1-16,0 0 1 0,-1 0-1 0,0 0 1 15,-4 2-1-15,0-2 0 16,2 2 0-16,0-2 0 16,1-2 0-16,1 0 0 15,1 2 0-15,0 0 0 16,-1 0 0-16,-1 0 0 15,-3 0-1 1,0 0 1-16,0 0-1 16,0 0 1-16,0 0-1 15,0 0 1-15,3 0-1 16,-3 0 1-16,3 0-1 16,-3 0 0-16,0 0 0 15,0 0 0-15,0 0-1 16,0 0 1-16,0-4-6 0,-3 4 0 15,-3 0-95-15</inkml:trace>
  <inkml:trace contextRef="#ctx0" brushRef="#br0" timeOffset="17981.04">8554 4902 82 0,'0'0'0'0,"0"0"1"0,0 0 0 15,0 0 0-15,0 0 0 16,0 0 1-16,0 0 0 16,0 0 1-1,15 10-1-15,-3-7 0 16,3 2 0-16,4-1 0 16,8-8 0-16,-3 2 1 15,1-3-1-15,-2 1 1 16,-4-3-1-16,2-4 1 15,-7 4-1-15,4-4 0 16,-7-1 0-16,3-5 0 0,-4 2-1 16,-1-8 1-16,-3 1-1 15,-1 1 1-15,-2-2-1 16,-3 2 0-16,0 2 0 0,0-2 0 16,0 6 0-16,-3-3 0 15,-4 6 0-15,1 2 0 16,-2 3-1-1,1 1 1-15,-1 5-1 0,-4 1 1 16,-3 3-1-16,1 4 1 16,-1 3-1-16,-2 2 1 15,-2 3-1-15,3 0 1 16,2 7-1-16,1 0 0 16,5 4 0-16,0-1 1 15,2-1-1-15,2 5 1 16,-2-1-1-16,2 8 1 15,0 6-1-15,1 3 1 16,0 2-1-16,2 1 0 16,-3 0 0-16,4-12 0 15,-4-4 0-15,2 1 0 16,-3-6 0-16,0-3 0 0,1-2 0 16,1-8 0-16,3-1 0 15,-3-4 1-15,3 0-1 16,0-7 1-16,0 0-1 0,3-4 1 15,0-6-1-15,0 0 1 16,4-7-1-16,3 2 1 31,2-3-1-31,9 1 0 16,0-3 0-16,-1 3 1 16,0 1-1-16,-4 3 0 15,2 2 0-15,-7 1 1 0,2-1-1 16,-6 4 1-16,1 5-1 15,-1 0 0-15,-4 2 0 16,1 1 1-16,-1 3-1 0,0 3 0 31,2 2 0-31,-3 0 0 16,0 0 0-16,-1-4 0 16,3 4-4-16,-3-4 1 15,2 0-7-15,1 0 0 16,2 0-81-16</inkml:trace>
  <inkml:trace contextRef="#ctx0" brushRef="#br0" timeOffset="18297.84">9085 5231 118 0,'0'0'0'16,"0"0"1"-16,0 0 1 15,0 0 0-15,0 3 1 16,0 1 0-16,0 0 0 0,-5 6 0 16,-1 2 0-16,-2 3 0 15,-5 3-1-15,3-2 1 16,2 8-2-16,-3-2 1 15,5 1-2-15,0-2 1 16,1-7-1-16,3-2 0 16,2-1-5-1,2-5 1-15,2 1-97 16</inkml:trace>
  <inkml:trace contextRef="#ctx0" brushRef="#br0" timeOffset="19015.41">9233 4608 97 0,'0'0'1'0,"0"0"0"15,0 0 0-15,0 0 1 16,15-6 0-16,-3 4 0 0,3 0-1 0,3-2 1 16,-1-2-1-16,4 2 1 15,0-5-1-15,-1 3 1 16,-3 0-1-16,-1 1 1 16,-2 2-1-16,-3-1 0 15,-1 4 0-15,-5-4 0 16,1 2-1-1,-6-4 1-15,4 3-2 16,-2 0 1-16,-2 0-4 16,-6 2 1-16,2 1-79 15</inkml:trace>
  <inkml:trace contextRef="#ctx0" brushRef="#br0" timeOffset="19347.57">9348 4495 90 0,'0'0'0'0,"0"0"1"16,0-3 1-16,0 3 1 16,-6-4 1-16,6 4 1 15,-1 0-1-15,1 0 1 16,0 0-2-16,0 0 1 0,0 0-1 0,0 0 0 16,0 0-1-16,0 0 0 15,-3 6 0-15,3 2 0 16,-5 4-1-16,5 7 1 15,-2 6-1-15,2-6 1 16,2 2-1-16,-2-2 0 16,2-2-1-1,1 2 1-15,0 3-1 16,-2-5 0-16,2-1-2 16,0-5 0-16,-1-2-4 15,0-1 1-15,2 1-87 16</inkml:trace>
  <inkml:trace contextRef="#ctx0" brushRef="#br0" timeOffset="19970.86">9238 4504 83 0,'0'0'1'0,"0"0"0"15,-2 0 3 1,-2 0 0-16,0 0 0 15,4 0 0-15,0 3-1 16,0 1 1-16,0 2-1 16,0-5 0-16,0 3-1 15,5 3 1-15,0 3-2 0,3-2 1 32,-1 7-1-32,3-5 1 15,-2 2-2-15,0-5 1 16,2 2-1-16,1-1 1 15,0-3-1-15,1 2 0 16,6-7 0-16,-2 0 0 16,1-9 0-16,1 0 0 0,2-6 0 15,-6-3 0-15,0 0 0 0,-3 3 0 16,-5 1 0-16,-2 3 0 16,0 0 0-16,-4 3 0 15,3 4 0-15,-6 1 1 16,0 3 0-16,-8 3 0 15,-4 4 0-15,-2 9 0 16,0 3 0-16,-5 4 1 0,-1 8-1 16,1-4 1-16,1 4-1 15,2-6 0-15,3 2-1 16,5-5 0-16,-3-2-2 0,8-5 0 16,1-3-3-16,5-2 1 15,0 1-87-15</inkml:trace>
  <inkml:trace contextRef="#ctx0" brushRef="#br0" timeOffset="21536.91">8147 5699 69 0,'0'0'0'0,"0"0"1"15,0 0 0-15,11-5 0 16,11 5 0-1,9-2 0-15,15-3 1 0,10 2 1 16,12-4-1 0,30 2 0-16,25 3 1 15,0-4 0-15,11 0 0 0,-17 1 0 16,-8 2 0-16,-11-4 0 16,-10 3-1-16,-9-2 0 15,-6 2 1-15,-21 0 1 16,-19 4-1-16,-11-3 1 15,-10 3-1-15,1 0 0 16,-8 0-2-16,2 0 1 0,-4 0-2 16,-2 0 0-16,1 0-2 15,-2 0 0-15,0 0-87 16</inkml:trace>
  <inkml:trace contextRef="#ctx0" brushRef="#br0" timeOffset="24459.75">9517 6015 110 0,'0'0'1'0,"0"0"0"16,2-23 1-16,0 15 0 16,-2 3 1-16,0 2 0 15,0 3-1-15,0 0 1 16,0 0-1-16,0 0 0 16,0 0-1-16,0 3 1 0,0 2-1 15,0 4 1-15,0 4-1 16,0 2 0-16,0 2 0 0,4 6 0 15,-4 10 0-15,3 2 0 16,1 9 0-16,-1 4 0 16,0 2 0-16,-1 3 0 31,-2-2 0-31,0-4 0 16,0-2-1-16,0-2 1 0,0 2-1 15,-2-3 1-15,2 0-1 16,-3-6 1-16,3-4-1 15,0 0 1-15,-5-7-1 16,3-4 1-16,-1-5-1 16,3-4 1-16,0-2-1 0,-4-2 0 15,4-6-1-15,0-2 1 16,4 3-6-16,-1-6 0 16,-1-5-3-16,-2 1 0 15,2-2-78-15</inkml:trace>
  <inkml:trace contextRef="#ctx0" brushRef="#br0" timeOffset="25199.07">9705 6021 105 0,'0'0'1'0,"0"0"0"15,0 0 1-15,0 0 0 16,0 0 0-16,0 0 1 15,0 0-1-15,0 0 1 16,0 0-1-16,0 0 0 16,0 0 0-16,0 0 0 0,0 0 0 15,2 24 0 1,4 13-1 0,0 8 1-16,1 1-1 15,-4 5 1-15,3 2-1 16,-3-6 1-16,2-8-1 15,-5-1 0 1,1-3 0-16,0-2 0 16,-1-7 0-16,0 7 0 15,0-3-1-15,0-1 1 16,-1-3 0-16,0-3 0 16,1 0-1-16,-5-1 1 15,2-3-1-15,0-2 1 16,3 0-1-16,-3-3 1 0,2 0-1 0,1-3 1 15,0 1-1-15,0-6 1 16,0 2-1-16,0-4 0 16,0 2 0-16,1-4 0 15,2 0-3-15,-3-2 1 16,3 5-6-16,-3-5 0 16,0 0-88-16</inkml:trace>
  <inkml:trace contextRef="#ctx0" brushRef="#br0" timeOffset="26086.19">8430 6014 100 0,'0'0'1'16,"0"0"0"-16,0 0 2 16,0 0 0-16,0 0 0 15,0 0 1-15,-5-2-1 16,5 2 0-16,-3 2-1 15,3 5 1-15,0-2-1 16,3 12 0-16,-3 1 0 0,2 22 0 31,1 15-1-31,0-1 1 16,1 7-1-16,0-8 1 16,0 0-1-16,-2-4 1 15,-2-6-1-15,0 1 0 16,0-2 0-16,0-6 0 0,-2-3-1 15,2 0 1 1,2-4-1-16,-2-3 1 16,0-4-1-16,3-5 1 15,-3-1-1-15,0-2 1 16,0 0-1-16,0-6 0 16,0 0-1-16,0-1 0 15,0-5-6-15,0-4 1 16,-3-3-91-16</inkml:trace>
  <inkml:trace contextRef="#ctx0" brushRef="#br0" timeOffset="26743.92">8198 6045 85 0,'0'0'1'16,"0"0"1"-16,0 0 1 0,0 0 1 15,0 0 1-15,0 0 0 16,0 0-1-16,0 0 1 31,0 0-2-31,0 0 1 16,0 0-1-16,0 0 0 15,0 0-1-15,0 0 1 0,6 16-1 16,-2 6 0-16,-1 13 0 16,0 7 0-16,-2 8-1 15,2 0 1-15,-3 7-1 16,0 1 1-16,0-3-1 0,0 0 0 15,0 6 0-15,0-6 0 16,-3 3 0-16,3-10 0 16,3-4-1-16,-3-8 1 15,3-5-1-15,-3-7 1 16,1-4-1-16,-1-3 1 16,0-3-1-1,0-3 1-15,-1-3-1 16,1-3 0-16,1-3-4 15,3 3 1-15,-2-5-105 0</inkml:trace>
  <inkml:trace contextRef="#ctx0" brushRef="#br0" timeOffset="28654.19">10306 5070 87 0,'0'0'1'0,"0"0"1"0,0 0 1 0,0 0 1 15,10-19-1-15,2 8 1 16,-3 3-1-16,5 2 1 16,4 1-1-16,-3 2 0 15,2 0-1-15,-5 3 0 16,-2 0-1-16,0 9 1 31,0 4-1-31,-4 13 1 0,0 10-1 16,-8-5 1-16,-3 3-1 0,-6-5 0 15,-3-1-1-15,-4-3 1 16,-1-1-1-16,6-6 1 16,3-4-1-16,6-3 1 15,-1-1-1-15,10-9 1 16,6-4-1-16,3-3 0 0,3-1 0 16,-1-8 0-16,1 1 0 15,2-2 0-15,1-5 0 16,3-6 1-16,3-3-1 15,-2-1 1-15,3-2-1 16,-5-1 1-16,3 6 0 16,-7-1 0-1,-1 7 0-15,0-1 0 16,-3 2 0-16,-3 7 1 16,-1 6-1-16,-2 1 0 15,-4 0 0-15,-2 3 0 16,2 4 0-16,-4 0 0 15,-6 0-1-15,2 4 1 16,-4 10-1-16,-2 4 1 0,-3 7-1 0,5 0 1 16,0 5-1-16,1-4 1 15,4 0-1-15,0 0 1 16,6-6-1-16,0 2 1 16,4-3-1-16,1-5 1 15,0 0-1-15,8 0 0 16,3-4 0-1,1 1 0-15,1-9-2 16,1 3 1-16,2-5-3 16,-3 0 1-16,0 0-105 15</inkml:trace>
  <inkml:trace contextRef="#ctx0" brushRef="#br0" timeOffset="35251.25">5881 7973 70 0,'0'0'1'15,"0"0"0"-15,0 0 0 0,0 0 1 32,0 0 1-32,0 0 0 15,0 0 0-15,0 0 0 16,0 0 0-16,0 0 0 16,0 0-1-16,0 0 1 15,0 0-1-15,0 0 0 16,0 0 0-16,0 0 0 0,0 0-1 15,0 0 1-15,0 0-1 0,0 0 1 16,0 0-1-16,0 0 1 16,0 0-1-16,0 0 0 15,0 0 0-15,0 0 0 16,35 3-1-16,-10 8 1 16,3 3-1-16,-4 5 1 15,-2 7-1 1,-5-1 1-16,-7 3-1 15,-2 9 1-15,-12 5-1 16,-2 4 1-16,-2 7-1 16,-7-9 1-16,-2 3-1 15,2-10 1-15,-1-6-1 16,6-7 0-16,2-9 0 0,1-3 1 16,1-4-1-16,5-7 1 15,1 0-1-15,4-3 1 0,2-9-1 16,3 1 1-16,1-6-1 15,2-4 1-15,0-7-1 16,3 1 1-16,-1-3-1 16,7-4 1-16,-3-3-1 15,2 4 1-15,2 1-1 0,-5 6 1 32,1 3-1-32,-1 1 1 15,-3 5-1-15,3 2 1 16,-3-4 0-16,-2 6 0 15,-2 1 0-15,0 3 0 16,-3 4 0-16,-4 2 0 16,2-4 0-16,-5 1 0 0,3 1-1 15,-3 4 1-15,0 0-1 16,0 0 1-16,-6 0-1 16,6 0 1-16,-5 0-1 15,3 5 1-15,-3 5-1 16,0-4 1-16,0 4-1 0,-2 7 0 15,-3 2 0-15,2 4 0 16,-2 8 0-16,5-4 0 16,0 4 0-16,5 5 0 31,4 4 0-31,1-10 1 0,2-3-1 16,-3-6 0-16,4-10 0 15,-1 0 0 1,6-5-3-16,1-1 0 15,9-8-6-15,-6 1 1 16,0 1-83-16</inkml:trace>
  <inkml:trace contextRef="#ctx0" brushRef="#br0" timeOffset="36107.24">6381 8525 84 0,'0'0'1'0,"0"0"0"16,0 0 2-16,0 0 0 15,0 0 0-15,0 0 1 0,0 0-1 16,0 0 0-16,11-19-1 0,-4 8 1 16,0 3-1-16,3 1 0 15,1 1 0-15,-1 3 0 16,4 3-1-16,-3 3 1 16,3 3-1-16,-10 3 1 31,-2 5-1-31,-7 2 1 15,-6 5-1-15,-4 11 0 16,-3 9 0-16,4-4 0 0,0-1-1 16,3-8 1-16,1-2-1 15,7-8 1-15,0-3-1 16,3-4 1-16,3-3-1 16,0-5 0-16,5-3 0 0,-4 0 0 15,2-3 0-15,1 0 0 16,0 0 0-16,0 1 0 15,-3-4 0-15,2 4 1 16,-1 0 0-16,-2 1 0 16,0-2 0-16,1 0 0 15,-4 2 0 1,0 1 1-16,3 0-1 16,2 0 1-16,1 1-1 0,0-1 1 15,2 3-1-15,-2-3 1 16,-2 0-1-16,6 10 0 15,2 10 0-15,-2-13 0 16,0-7 0-16,-2-5 0 16,-5 1-1-16,1 1 1 15,-1 0-1-15,-3 3 1 0,1-2-1 16,-1 2 0-16,4-4-1 16,-4 2 0-16,2-2-9 15,16-3 0 1,-4-4-87-1</inkml:trace>
  <inkml:trace contextRef="#ctx0" brushRef="#br0" timeOffset="36640.03">6973 8419 100 0,'0'0'0'15,"0"0"1"-15,0 0 0 16,0 0 1-16,20 0 0 16,-6-2 0-16,4-2 0 15,-1 2 1 1,-2 2-1-16,0-4 0 16,-5 4 0-16,-1 0 0 15,-2 0 0-15,-3 0 1 16,1 0-1-16,1 0 1 15,-3-2-1-15,1 0 0 16,0 0 0-16,2 1 0 16,-1 1-1-16,1-3 1 0,-2 3-1 0,0-4 1 15,2 4-1-15,-2 0 0 16,-1 0-1-16,1 0 1 16,0-2-1-16,0 1 0 15,-2 0 0-15,0 1 0 16,1 1-1-16,-3-1 1 15,3 3-4 1,-3-3 1-16,0 0-6 16,0 0 1-16,0 0-79 15</inkml:trace>
  <inkml:trace contextRef="#ctx0" brushRef="#br0" timeOffset="37188.54">6969 8561 90 0,'0'0'0'0,"0"3"1"15,-2 0 0-15,2 2 1 16,0-5 0-16,0 0 0 16,6 3 0-16,-6-3 0 15,4 0 0 1,-2 0 1-16,2-3-1 16,3 3 1-16,0 0-1 15,7 0 0-15,0 0 0 16,-2-4 0-16,1 4-1 15,-3-1 1 1,-3 1-1-16,0-1 1 16,1 1-1-16,-4 0 1 15,1 0-1-15,0 0 1 16,-3 1-1-16,2-1 1 16,0 1-1-16,0-1 0 15,-1 0 0-15,1 0 0 16,2-1 0-16,-2 1 0 0,-1 0 0 15,-2 0 0 1,3 0-1-16,-4 0 1 16,2 0-1-16,-2 0 0 15,0 0-3-15,0 0 0 16,0-3-3-16,0 3 0 16,0 0-84-16</inkml:trace>
  <inkml:trace contextRef="#ctx0" brushRef="#br0" timeOffset="39031.05">8813 7862 78 0,'0'0'1'0,"0"0"0"15,0 0 1-15,0 0 0 16,-6 0 0-16,4 3 0 15,-3 2 0-15,2 0 0 0,2 2 0 16,-2-3 0-16,3 2 0 16,4-3 1-16,4-1-1 15,7 1 1-15,9-1-1 16,-2-4 0-16,0-1-1 16,2-7 1-1,4-4-1-15,-7-4 1 16,-3 1-1-16,-2-1 1 15,0-2-1-15,-7 1 0 16,2 2 0-16,-3-2 0 16,-1 2 0-16,0 1 0 15,4 2 0-15,-5-5 0 16,2 1 0-16,-8 1 0 0,-4 1-1 16,-2 2 1-16,-2 0-1 0,4 0 1 15,-3 2-1-15,-1 5 1 16,2-1-1-16,-2 0 1 15,2 3-1-15,0 4 1 16,-2-3-1-16,2 8 1 31,0 0-1-31,-2 6 1 0,1 8-1 16,0 1 1-16,0 2-1 16,-1 1 1-16,4 2-1 15,-4 0 1-15,2-1-1 16,-2 1 1-16,5 1-1 15,-3 5 1-15,2 3-1 16,1 4 1-16,-1 1-1 0,0 5 1 16,-3-4-1-16,4 0 1 15,-1 3-1-15,1 5 1 32,-3 4-1-32,5-7 1 15,-2-4-1-15,0-7 1 16,1-7-1-16,2-4 1 0,0-3-1 0,0-5 1 15,0-4-1-15,0-5 1 16,0-5-1-16,2-5 1 16,4-6-1-16,1-6 1 15,2-5-1-15,3-7 1 16,2-1-1-16,1 1 1 31,-2 6-1-31,1 6 1 0,1 0-1 16,-2 4 0-16,-2 4 0 15,0 0 0-15,-4 5 0 16,3 0 0-16,-6 3 0 16,0 1 0-16,2 1 0 15,-2 4 0-15,3 1 0 16,1 10 0-16,-2 6 0 0,-2-1 0 16,-2 1 0-16,-2-4 0 15,0 1 0-15,2-5 0 16,-2-2 0-16,3 0 0 15,-3-3 0-15,3-1 0 16,-3-1-4-16,2 0 1 16,0-5-10-16,3-1 1 15,1 0-74-15</inkml:trace>
  <inkml:trace contextRef="#ctx0" brushRef="#br0" timeOffset="40850.8">9223 8316 79 0,'0'0'0'0,"0"0"1"16,0 0 0-16,0 0 1 15,0 0 1-15,0 0 0 0,0 0 0 16,0 0 0-16,0 0-1 15,0 0 1-15,0 0-1 16,0 0 1-16,13-22-1 16,-3 11 0-16,4-1-1 0,-3 5 1 15,-3 0-1-15,1 5 0 16,0 2 0-16,1 7 0 16,0 10 0-16,-5 3 0 15,-4 9 0-15,-2-2 0 16,-4 7-1-16,-5-10 1 15,-2 2-1-15,2-5 1 0,-3-1-1 16,4-5 1-16,0-4-1 16,5-4 1-1,2-3-1-15,2 1 1 16,0-2-1-16,8 0 0 16,4-3 0-16,-5 0 1 15,3 0-1-15,-2 0 0 16,-6 0 0-16,3 0 1 15,-2 0-1-15,1 0 1 16,-4 0-1-16,0 0 1 0,3 0 0 16,0 0 0-16,1-3 0 15,1 3 0-15,0 0 0 16,-1-3 0-16,0 3 0 16,2-3 0-16,1 3 0 0,-4-2 0 15,2 2 0-15,-3 0 0 31,2 0 0-31,0 0 0 16,-4 0 0-16,0 0 0 16,4 0 0-16,-4 0 0 15,0 0 0-15,0 0 0 0,2 0-1 16,-2 0 0-16,2 0-1 16,-2 0 0-16,3 0-4 15,0 0-97 1</inkml:trace>
  <inkml:trace contextRef="#ctx0" brushRef="#br0" timeOffset="41436.58">9521 7652 83 0,'0'0'1'16,"0"0"0"-16,0 0 1 16,0 0 0-16,0 0 1 0,0 0 0 15,21-10-1-15,-3 5 1 16,2-3-1-16,2 1 0 16,0-1 0-16,-1-6 0 15,6-9-1-15,-8 10 1 16,1 4 0-16,-5 1 0 15,-6 7-1-15,-1 0 1 0,-6 1-1 16,2 0 1-16,0 0-2 16,0 0 0-16,-1 0-1 15,-2 0 1-15,2 0-5 16,-3 0 0 0,0 0-73-16</inkml:trace>
  <inkml:trace contextRef="#ctx0" brushRef="#br0" timeOffset="41821.9">9640 7478 94 0,'0'0'1'0,"0"-3"0"15,0-5 2-15,-3 5 0 16,-1-3 0-16,1 1 1 15,0 5-1-15,2-4 1 16,1 2-1-16,0 2 0 0,0-4-1 16,0 4 1-16,-6-4-2 15,6 4 1-15,-4 0-1 16,4 6 1-16,-2 7-1 16,2 5 1-16,2 9-1 31,-2 3 0-31,4 4 0 0,-4-8 0 15,0-2 0-15,6-2 0 16,-2-3 0-16,2-2 0 16,-2-4-1-16,1-2 1 15,-2-1-1-15,-1-3 0 16,3 2 0-16,-2-3 0 31,-2-3-105-31</inkml:trace>
  <inkml:trace contextRef="#ctx0" brushRef="#br0" timeOffset="42254.25">9570 7531 103 0,'0'0'0'0,"0"0"0"15,-3-4 0-15,3 4 1 16,-4 0-1-16,4 0 1 15,0 0 0-15,0 6 0 16,0-1 0-16,1 3 1 0,2 1 0 0,0 6 0 16,4 3-1-16,1-3 1 15,-4-4-1-15,2 0 1 16,1 1-1-16,-3-7 0 16,0 4-1-16,2-7 0 15,-2 3-1-15,-4-2 1 16,4-1-4-1,-2-1 1-15,2 0-78 16</inkml:trace>
  <inkml:trace contextRef="#ctx0" brushRef="#br0" timeOffset="42501.75">9711 7516 91 0,'0'0'0'0,"0"0"1"15,0-5 0-15,0 5 0 16,-2 3 1-16,-6 10 0 16,-3 7 0-16,-7 3 0 15,1 3 0-15,-5-2 0 16,-5 0 0-16,6-4 0 16,-1-1-1-16,4-3 1 15,3-3-1-15,4-3 0 16,3-1-1-16,4-5 0 15,1 4-4-15,3-6 1 16,-3 2-74-16</inkml:trace>
  <inkml:trace contextRef="#ctx0" brushRef="#br0" timeOffset="43419.71">8457 8898 91 0,'0'0'0'16,"2"-6"0"-16,1-2 0 15,7 6 1-15,0 0-1 16,20-2 1-16,15-4 0 16,6 2 0-16,11 0 0 15,10-5 0-15,6-3 0 0,24 4 1 16,17 1-1-16,-1-3 1 15,1 2 0-15,-14 6 0 16,-8 7 1-16,-14-8 0 16,-10-6-1-16,-4 1 0 15,-14-1 0-15,-15 3 1 16,-11 4 0-16,-10 0 0 0,-12 2 0 16,1-1 0-16,-2 1-1 15,-2 1 1 1,0 1-1-16,0 0 0 15,-1-3-1-15,0-1 0 16,1 0-1-16,-1 1 0 16,-3 3-3-16,3-5 1 15,1 3-3-15,-4 2 0 16,0 0-88-16</inkml:trace>
  <inkml:trace contextRef="#ctx0" brushRef="#br0" timeOffset="45546.13">9091 9335 88 0,'0'0'0'0,"0"0"0"0,0 0 0 16,0 0 1-16,0 0 0 15,0 0 0-15,0 0 0 16,0 0 1-16,0 0-1 16,0 0 1-16,0 0 0 15,0 0 0 1,24 6 0-16,-10-4 0 15,5 3-1-15,-2-4 1 16,-2 1-1-16,3-4 1 16,-4 0-1-16,2-2 0 15,-1 0 0-15,0-3 0 0,-2 0 0 16,-1-11 0-16,0-3 0 16,-4-6 0-16,-4-1-1 15,-1 4 1-15,-3 4-1 0,0-1 1 16,-3 4 0-16,-1-2 0 15,-2 3-1-15,2 4 1 16,-4 5 0-16,1 3 0 16,0 0-1-16,-1 1 1 15,-2 3-1-15,3 3 1 16,-1 2-1-16,2 1 1 0,-5 4-1 16,5 0 1-16,-1 7-1 15,-1-1 1-15,1 5-1 16,0 4 1-16,1 0-1 15,-1-2 1-15,-1 0-1 16,2-1 1 0,-2 1 0-16,1 0 0 15,-1 4-1-15,1 6 1 16,-2 6-1-16,4 6 1 16,-3 3-1-16,-1-3 1 15,-1-2-1-15,0-8 1 16,-2 0-1-16,2-6 1 15,0-2-1-15,3-7 1 0,3-2-1 16,0-3 1-16,4-4 0 0,0-3 0 16,0-4 0-16,0-4 0 15,4 0-1-15,10-9 1 16,3-5-1-16,-1 2 1 16,2-1-1-16,2 0 1 31,1 0-1-31,-3 3 1 0,-4-2-1 15,0 5 1-15,-1 0-1 16,-1 2 1-16,-6 3-1 16,0 0 0-16,-2 1 0 15,4 4 1 1,-1 4-1 0,3-1 1-16,-3 2-1 0,4 1 0 15,-4-2 0-15,0 2 0 16,-3 0 0-16,2-3 1 15,-1 1-1-15,-2-3 0 16,1 1-1-16,-1-3 1 16,-3 3-5-16,0-5 0 15,3 4-2 1,2-4 1-16,0 3-88 0</inkml:trace>
  <inkml:trace contextRef="#ctx0" brushRef="#br0" timeOffset="47434.68">9658 9314 89 0,'0'0'1'0,"0"0"0"16,8-15 2-16,-4 7 0 0,-2-2 1 15,0 0 1-15,-1-4-1 16,0 9 1-16,-1-4-2 16,0 7 1-16,0 4-2 15,0 4 1-15,-1 2-1 16,1 6 0-16,-1 6 0 0,1 2 0 31,-2 4 0-31,2 9 0 16,-4 7-1-16,1 2 1 15,0 8-1-15,0-3 1 16,2-1-1-16,1-6 0 16,-3-2 0-16,0 0 0 15,0-1 0-15,2-4 0 0,-5-3-1 16,1-5 1-16,1 1-1 0,1-8 1 15,3-4-1-15,0-1 1 16,0-4-1-16,0-3 0 16,0-1-1-16,3-2 0 15,-3-4-6-15,4-6 0 16,1 3-91-16</inkml:trace>
  <inkml:trace contextRef="#ctx0" brushRef="#br0" timeOffset="48014.25">9859 9327 107 0,'0'0'1'15,"0"0"0"-15,0-14 1 16,3 7 1-16,-3 0 0 0,1 2 0 16,-1 2 0-16,0 3 0 15,0-3-1-15,0 7 1 16,2 6-1-16,0 2 0 15,0 6-1-15,-2 9 1 16,0 10-1-16,0 5 1 0,0 9-1 16,0-5 1-16,0 2-1 15,-2 1 0 1,-3 2 0 0,2-3 0-1,0-6-1-15,2-7 1 16,1-6-1-16,-3-7 1 15,3-5-2-15,0-4 1 16,0-4-5-16,-8-8 0 16,2 3-95-16</inkml:trace>
  <inkml:trace contextRef="#ctx0" brushRef="#br0" timeOffset="48684.97">8898 9241 87 0,'0'0'1'0,"0"0"0"31,-6-26 2-31,5 15 0 0,1 5 1 16,-3 1 0-16,3 0-1 15,0 5 1-15,3 5-1 16,-3 6 0-16,-3 9-1 16,0 5 1-16,-1 3-1 15,1 1 0-15,1 4 0 16,-1 12 0-16,-3 9-1 0,5 1 1 16,-2 7-1-16,-1-11 1 15,1-3-1-15,-2 1 1 16,3 1-1-16,-1-3 0 15,1-5 0-15,2-5 0 16,0-6-1-16,0-7 1 16,-3-2-1-16,3-6 0 0,-4-3-1 0,1-9 1 15,0-4-6-15,-1-8 0 16,1-1-87-16</inkml:trace>
  <inkml:trace contextRef="#ctx0" brushRef="#br0" timeOffset="49234.17">8644 9299 92 0,'0'0'1'0,"0"0"0"31,8-25 2-31,-6 16 1 16,0 3 0-16,-2 6 1 16,2 9-2-16,-2 2 1 15,-2 9-1-15,0 2 0 16,-4 4 0-16,2 11 0 0,0 11-1 16,1 3 0-16,-1 4 0 15,1-1 0-15,3-4-1 16,-6 2 1-16,1 2-1 15,1-2 1-15,-1-4-1 0,1-7 1 16,0-4-1-16,1-4 0 31,0-3 0-31,-1-7 0 16,1-9 0-16,0-2 0 16,1-5-1-16,-1-2 0 15,3-2-1-15,0 0 1 16,3 1-5-16,-3-4 0 15,0 0-96-15</inkml:trace>
  <inkml:trace contextRef="#ctx0" brushRef="#br0" timeOffset="52123.45">10463 8116 95 0,'0'0'0'0,"0"0"1"15,8-17 0-15,-1 11 1 16,-2 0-1-16,9 4 1 16,7 2 0-16,-4 2 0 0,0 7 0 15,-2-1 1-15,0 6-1 16,-2 11 0-16,-6 10 0 15,-7 4 0-15,-4 9-1 16,-7-2 1-16,-10-1-1 16,1-4 0-1,-1-5 0-15,6-11 0 16,-1-8 0-16,7-1 0 16,2-8 0-16,2-1 0 15,3-7-1-15,2 0 1 16,7-7-1-16,8-12 1 15,6-14-1-15,0-3 1 16,1-4-1-16,3-1 1 0,2-4-1 16,1 6 1-16,0 0 0 15,1 5 0-15,-2 4 0 0,-3 5 0 16,1 5 0-16,-9 4 0 16,0 5 0-16,-1-10 0 15,-1 1 0-15,-4 4 0 31,-7 3 0-31,2 5 0 16,-2 5-1-16,0-4 1 0,-3 3-1 16,-3 6 1-16,-1 4-1 15,-5 8 1-15,-3 9-1 16,-3-4 1-16,-1 3-1 16,-1 2 1-16,-2 5-1 15,4 2 1-15,2 5-1 0,7 11 1 16,6 6-1-16,3-8 1 15,0-10-1-15,6-9 1 16,5-6-1-16,3-5 1 16,-1-8-1-16,6-2 0 15,-1-3 0-15,-3 2 0 16,1-1 0 0,3-6 0-16,-3-1 0 15,1 0 0-15,-5 1-5 0,1-4 0 16,-2 3-5-16,1-1 0 15,-3-1-79-15</inkml:trace>
  <inkml:trace contextRef="#ctx1" brushRef="#br0">13500 15193 0,'0'0'15,"0"0"1,15-18-16,1-6 16,-8-3-16,0 2 15,-1 1 1,1-3-1,0 10-15,0 0 16,-1 0 0,1 0-1,0 0 1,-1-8 0,1-9-16,0 9 15,0-1 1</inkml:trace>
  <inkml:trace contextRef="#ctx0" brushRef="#br0" timeOffset="70785.19">8806 6196 71 0,'0'0'0'16,"0"0"0"-16,0 0 0 15,0 0 0-15,0 0 0 0,0 0 0 16,0 0 1 0,0 0 0-16,0 0 0 0,0 0 1 0,0 0 0 15,0 0 1-15,0 0 0 16,21 14-1-16,-11-6 0 16,4 0 0-16,1-1 1 15,0-7-1-15,2-5 0 16,-3-2 0-16,-1-4 0 15,2-3 0 1,-4-3 0-16,-1 1-1 16,-3-3 1-16,1 2-1 15,-1-1 1-15,-3 3 0 16,2 0 0-16,-6 1 0 16,0-1 0-16,-2 3-1 0,0 0 1 15,0 7-1-15,1-4 1 16,-2 0-1-16,0 4 0 15,2 0 0-15,-5 2 0 16,1-3 0-16,3 1 0 16,-2 2 0-16,4 3 0 15,0 0-1-15,-4 8 1 0,0 1-1 16,-4 2 1-16,-2 1-1 16,3 0 1-16,0-1-1 0,4 0 1 15,0 2-1-15,-1 0 1 16,0 1-1-16,2 4 1 15,-2 5-1-15,3 1 1 16,0 0-1-16,-1 7 1 16,2 5-1-16,-3 2 1 15,-1-6-1 1,1 1 1-16,0-5-1 16,3-2 0-16,0-2 0 15,0 1 0-15,0 0 0 16,0-2 1-16,0-3-1 15,-1-1 0-15,1 0 0 0,-3-4 1 16,3-1-1-16,0-4 0 16,0-1 0-16,0-5 1 15,0 2-1-15,0 1 0 16,0-6 0-16,0 3 1 16,0-2-1-16,0-2 0 15,3 0 0-15,-2-4 1 0,2-3-1 16,1-2 1-16,2-4-1 15,2-1 1 1,2-3-1-16,-4 2 0 16,1-3 0-16,4 2 0 15,-5 2 0-15,4 0 1 16,0-1-1-16,0 1 0 16,0 6 0-16,-1 1 0 15,-1-4 0-15,4 7 0 16,-3-3 0-16,-2 6 0 0,1-3 0 15,-4 4 0-15,2 4 0 16,3-3 0-16,-1 3 0 16,1 2 0-16,-2-3 0 0,-1 6 0 15,1-2 0-15,-2 1 0 16,0 4 0-16,0-2 1 16,-2 1-1-16,1 1 1 15,-1 0-1-15,-1-1 0 16,2 0 0-16,-2 1 0 0,-1 1 0 15,4-4 0-15,-5-2-1 16,4 1 1-16,2-2-8 16,-2-1 0-16,2 2-89 15</inkml:trace>
  <inkml:trace contextRef="#ctx0" brushRef="#br0" timeOffset="75882.57">5236 11349 67 0,'0'0'0'16,"0"0"0"-16,0 0 1 16,0 0 0-1,0 0 1-15,0 0 1 0,0 0 0 16,0 0 1-16,0 0 0 15,0 0-1-15,0 0 0 16,0 0-1-16,0 0 0 16,0 0 0-16,0 0 0 15,19-2-1-15,-9 2 1 16,0-5-1-16,6 4 0 16,4 0 0-16,1 2 1 15,4 5-1-15,-1 1 1 0,1 8 0 16,-5 3 0-16,-1 7-1 15,-6 4 1-15,-5 1-1 16,-1 7 0-16,-4 2 0 16,-3 0 0-1,-7 3 0-15,-6-10 0 16,-2 0 0-16,0-6 0 16,2-4 0-16,1-6 0 15,-1-8-1-15,6 1 1 16,2-6-1-16,5-3 1 15,0-3 0-15,0 1 0 16,5-5 0-16,-2-1 0 0,4-1 0 16,3-8 0-16,5-5-1 0,0 1 1 15,2-1-1-15,1-7 1 16,-4 0-1-16,2 4 1 16,-1 2-1-16,2-5 1 15,-2 3-1-15,-1 1 1 31,0 5-1-31,-4 0 1 16,0 5 0-16,-2 0 0 0,0 3 0 16,-1-1 0-16,3 2-1 15,-6 0 1-15,0 2 0 16,2 0 0-16,-5 2-1 16,2 2 1-16,-3-3 0 15,-3 3 0-15,-1 3 0 0,-1 2 0 16,-5 5-1-16,3 3 1 15,-3 4-1-15,0 3 1 16,2 3-1-16,2 6 1 16,1 5-1-16,-1-1 0 15,-2 3 0-15,5 0 1 16,3-4-1 0,3-2 0-16,2-3 0 0,-1-6 0 15,6-4 0-15,0-2 0 16,7-9-1-16,1 0 1 0,7-5-3 15,-1 2 1-15,-2-5-107 16</inkml:trace>
  <inkml:trace contextRef="#ctx0" brushRef="#br0" timeOffset="76312.11">5916 11569 76 0,'-4'0'0'16,"-3"-3"1"-16,4 1 1 15,3 2 2-15,0 0 1 16,0 0 1-16,0 0 0 15,0-3-1-15,0 3 0 16,3-1-2-16,-3 1 1 16,0 0-1-16,0 0 0 15,0 0-1-15,0 4 1 16,0 2-1-16,1 7 0 16,3 5 0-16,-2 0 0 15,2 6-1-15,-4 0 1 0,6 1-1 16,-6-2 1-16,0 2 0 15,-2-1 0-15,-2-3-1 16,4 3 0-16,-4 0-1 16,4-4 1-16,-2 1-1 15,-2-4 0-15,4-3-2 16,4-5 0 0,-4-2-103-16</inkml:trace>
  <inkml:trace contextRef="#ctx0" brushRef="#br0" timeOffset="78079.14">5413 13313 82 0,'0'0'0'0,"-7"0"0"16,4 0 1-16,-1 0 1 15,4 0 1-15,-3 2-1 16,3-2 1-16,3-2 0 0,-1-4 0 31,3 2-1-31,2 0 1 0,1-2 0 0,-2 3 0 16,5 3-1-16,1 0 1 15,0 0 0-15,-1 9 0 16,4 1-2-16,-3 6 1 16,-1 5-1-16,-4 2 1 15,0 3-1-15,-4 6 1 0,-3 3-1 16,-5 1 1 0,-3 3-1-16,1 2 0 15,-5 2-1-15,4-6 1 16,-1-6-1-16,-1-7 1 15,1-6-1-15,5-5 1 16,-2-5-1-16,6-5 1 16,2-3-1-16,2-6 1 15,2-4-1-15,3-6 1 0,6-13-1 16,-5 1 1-16,5 1-1 16,-3-4 0-16,0 1 0 15,0 0 0-15,-2 1 0 16,-2 5 0-16,-2-1 0 0,-2 5 0 15,2 4 0-15,2 3 1 32,-4 1-1-32,2 1 1 15,-2 4-1-15,0-2 1 16,-1 5 0-16,0-1 0 16,-2 3-1-16,3 0 1 15,-2 2-1-15,-2 0 1 0,0 0 0 16,0 0 0-16,0 0 0 15,0 0 0-15,0-5-1 0,0 5 1 16,0 0 0-16,0 0 0 16,-2-2-1-16,2 2 1 15,-4-2 0-15,4 2 0 16,4-6-1-16,-4 2 1 16,0-3-1-16,2 0 0 15,-2 3 0-15,0-3 0 0,4 1 0 16,-4 0 0-16,4 0 0 15,-2 1 0-15,3-5 0 16,-2 4 0-16,1 1 0 16,-1 0 0-16,-3 2 0 0,0 3 0 15,1-3 0-15,-1 3 0 32,6-3 0-32,-3 0 0 15,1 0 0-15,0 0 0 16,-4 3 0-16,0 0 0 15,0-4 0-15,0 1 0 16,1 2 0-16,-1 1 0 0,-5 6 0 16,1 3 0-16,-2 7 0 15,-1 2 0-15,-5 2 0 0,6 1 0 16,0 1 0-16,-2-2 0 16,4 3 0-16,1 2 0 15,3 2 0-15,0-2 0 16,3-2 0-16,1-3 1 15,4-2-1-15,2-3 0 16,-3-4 0 0,3-4 0-16,0 0 0 15,-2-7 0-15,0 0 0 16,-1 0 0-16,1-7-3 0,-3 5 0 16,2-3-3-16,-4 2 1 15,1 0-98-15</inkml:trace>
  <inkml:trace contextRef="#ctx0" brushRef="#br0" timeOffset="78718.73">5807 13645 106 0,'0'0'0'16,"-4"0"0"-16,1-3 0 16,0 0 1-16,3-5 1 0,0 2-1 0,3 0 1 15,1-2 0-15,2 2 1 16,1 0-1-16,-2 1 0 15,2-1 1-15,3 1 0 16,0 3-1-16,-2 4 0 16,2 6-1-16,-5 6 1 15,-5 6-1-15,0 2 1 0,-8 3-1 16,4 0 1-16,-4 3-1 16,3-1 1-16,-3-1-1 15,4-3 1-15,1-1-2 16,6-4 1-16,1-6 0 15,4-4 0-15,2-3 0 16,0-3 0 0,-2-2-1-16,2-2 1 15,0-1-1-15,0 3 1 16,-5-4-1-16,1 2 1 16,-6 0-1-16,4 0 1 15,0 1 0-15,-1-1 0 16,-3 0-1-16,3-3 1 15,1 4-1-15,-1-2 1 0,-2 0 0 0,2 2 0 16,0-1-1-16,0 0 1 16,-1 2-1-16,0-1 0 15,2 1-1-15,-3-2 0 16,4-1-5-16,0-2 1 16,-2 2-2-16,1-4 0 31,-2 3-89-31</inkml:trace>
  <inkml:trace contextRef="#ctx0" brushRef="#br0" timeOffset="80524.1">6187 11104 95 0,'-3'-2'0'16,"2"-4"0"-16,1 1 0 15,-4 1 0-15,4-1 1 16,0 3 0-16,0-5 0 0,4 2 0 16,-4-1 1-16,4 0-1 0,6 3 0 15,5 1 0-15,-5-2 1 16,-1 3-1-16,1-2 0 16,0 3 0-16,0-5 0 15,-2 3-1-15,2 0 1 16,-2 1 0-16,2 1 0 15,0 1 0-15,0 1 0 0,1 1 0 16,-1 5 0-16,1 6 0 16,-2 5 0-16,-1-1 0 15,-1 8 0-15,1-1 0 16,-5 1 0-16,1 7 0 0,2-6 0 16,-1 3 0-16,1-1 0 31,-2-2 0-31,-1 0 0 15,1-2 0-15,-1 7 0 16,-1 1 0-16,0 4 0 16,2 1 0-16,-2 2 0 15,2 2 0-15,4-5 0 0,-1 1-1 16,1-5 1-16,2 0-1 16,-4 2 1-16,-2 1-1 0,0 3 1 15,-2 1-1-15,-1 6 1 16,2-4 0-16,-3-1 0 15,0-2-1-15,3-2 1 16,-3-2 0-16,5 1 0 16,-3 1 0-16,3 2 0 15,-2 0-1 1,4 11 1-16,-2 6-1 16,0-12 1-16,-5-11 0 15,5 2 0-15,-3 0 0 16,1-2 0-16,2 0-1 15,-2 7 1-15,-2 5-1 0,2 8 1 16,0 10-1-16,-3-10 1 16,0 0-1-16,0-16 1 15,0-12-1-15,0 8 1 16,-3 2-1-16,3 11 0 16,-3 9 0-16,2-3 0 15,1 6 0-15,-3-12 1 0,3-4-1 16,-3-10 1-16,3-7-1 15,-2 5 1 1,2-3-1-16,0 4 0 16,0-1 0-16,0 3 0 15,-3 1 0-15,3-3 1 16,-2 0-1-16,2-3 0 16,2-1 0-16,-2-5 1 15,0-2-1-15,3 0 1 16,2-1 0-16,-2-3 0 0,1-3 0 15,-1 1 0-15,-3-1-1 16,5-2 0-16,-5 0 0 0,2 0 0 16,0-1 0-16,0 0 0 15,-2 3 0-15,0-1 1 16,0 1-1-16,4-3 0 16,-4 3 0-16,1-1 0 15,-1-4 0-15,-1 4 0 16,1 0 0-16,-4 0 0 0,-2 5 0 15,1-6 0-15,-2 0 0 16,-4 3 0-16,1-3 0 16,-4 2 0-16,-7-1 0 15,0-2 0 1,-3-3 0-16,2-1 0 16,0 2 0-16,6-5 0 15,-2 0 0-15,0-3 0 16,-3-3 0-16,7 3 0 15,-4-3-5-15,5-5 1 16,-2-2-4-16,1-4 0 16,-4-1-95-16</inkml:trace>
  <inkml:trace contextRef="#ctx0" brushRef="#br0" timeOffset="82143.69">4912 11181 84 0,'0'0'0'15,"-2"-2"0"-15,2 2 1 16,0-6-1-16,-4 6 1 16,0-2 0-16,-3 2 0 15,-3 0 0-15,0 2 0 16,-2-2 0-16,-2 6 0 0,-2 0 0 15,4 5 0-15,5 1 0 16,-6 0 1 0,2 3-1-16,1 5 0 15,-1-5 0-15,4 4 0 16,1-1-1-16,-2 4 1 16,4-2 0-16,-2 4 0 15,5 2 0-15,-2 5 1 16,3 3-1-16,0 4 1 15,3 7-1-15,-3-4 0 16,0 5 0-16,1-4 0 16,5 2 0-16,-6 12 0 15,3 10 0-15,-3 1 0 16,1 4 0-16,5-11 0 0,1-4 0 0,0-7 0 16,3-7 0-16,-2 9 0 15,6 4 0-15,-4-1 0 16,1 1 0-16,-3-2 0 15,-1-3 0-15,-1-12 0 16,-2-5 0-16,1 15 0 16,0 9 0-16,2-4 0 0,-3 7-1 15,4-8 1-15,-3-3-1 16,2-4 1-16,-2-6 0 16,-2-4 0-16,1-4-1 15,-1 4 1-15,-3 0-1 16,4 14 1-16,0 10-1 15,-2-10 1 1,0-5-1-16,0-9 1 16,-2-8-1-16,0 3 1 15,-2-3-1-15,4 6 1 16,-2-2-1-16,4 6 0 16,-3-3 0-16,2 1 1 15,0-3-1-15,1-3 0 16,-4 0 0-16,3-1 0 0,-2-4 0 0,2 0 1 15,-3 0-1-15,0 0 1 16,0-2-1-16,0 3 0 16,0 3 0-16,0 1 1 15,-3-1-1-15,2 1 0 16,1-2 0-16,0-1 0 16,1 1 0-1,-1-5 1-15,-1 0-1 16,-2-1 0-16,0-2 0 15,2-2 0-15,-2 1 0 16,-1-5 0-16,4 1 0 16,-4-4 0-16,4 0 0 15,0-5 1-15,0 2-1 16,0-6 1-16,4-1-1 0,0 2 0 16,3 0 0-16,6-1 1 15,2-1-1-15,1 0 0 16,3 1 0-16,-2-1 0 15,6 2 0-15,-3-2 1 16,0 0-1-16,-1-2 0 16,1 1 0-16,1 0 1 0,-2-1-1 0,0 0 0 15,0 1 0-15,-2-3 0 16,-2 2 0-16,-5 2 0 16,-6 0 0-16,2 0 1 15,-4 0-1-15,-2 0 0 16,2-1 0-16,-2 1 0 15,0 0-4 1,0 0 1-16,0 0-4 16,0 3 1-16,0 1-90 15</inkml:trace>
  <inkml:trace contextRef="#ctx0" brushRef="#br0" timeOffset="83516.89">7415 12250 49 0,'-6'1'0'0,"-1"3"2"16,3 2 0-16,-3 5 1 16,1-6 1-16,5 1-1 15,1-2 1-15,1-3-1 16,5 1 0-16,-2-2 0 0,13-4 0 15,10-3-1-15,0 2 1 16,-3 3-1-16,4-5 0 16,-4 7 0-16,-3 0 1 15,-1 0 0-15,-6 0 0 16,-6 0 0-16,-1 0 0 16,0 0 0-1,-2 0 1-15,-2-1-1 0,-3 1 0 16,0-3 0-16,0 3 0 15,3-1-1-15,1-2 0 16,-1 0-1-16,2 1 1 16,-3 1-1-16,2 0 1 15,4 1-1-15,-4-5 0 16,2 5 0-16,-3 0 0 16,-3 0-1-16,0 0 1 0,0 0-1 15,0 0 0-15,0-2-1 16,0 2 0-16,0 0-5 15,0 2 1-15,-3 4-2 16,-1-2 0-16,0 1-72 16</inkml:trace>
  <inkml:trace contextRef="#ctx0" brushRef="#br0" timeOffset="83895.9">7415 12517 69 0,'-3'1'0'16,"-3"2"0"-16,5 1 0 15,1 1 0-15,3 0 1 16,1-1 1-16,6-2 0 16,1 0 1-16,0-2 1 15,1 0-1-15,8-2 1 31,1-2-1-31,6-1 0 0,2 3 0 16,-4-1 0-16,-5 0 0 16,-1 0 0-16,-2 1-1 15,-3 1 1-15,-4 0 0 16,1-2 0-16,-4 3 0 16,0-2 0-16,-3 2-1 15,1-1 0-15,-2 1-1 0,-3 0 1 16,3 1-2-16,-3-1 1 15,0 0-2-15,2 2 1 16,2 1-4-16,-4-1 0 16,3 1-83-16</inkml:trace>
  <inkml:trace contextRef="#ctx0" brushRef="#br0" timeOffset="86101.4">9126 10878 76 0,'0'0'0'16,"0"0"0"-16,0 0 1 15,0 0 0-15,0 0 0 16,0 0 0-16,0 0 1 0,0 0-1 15,0 0 1-15,-26-16 0 16,6 13 1-16,-4 3-1 0,3 3 0 16,-3 4 0-16,0 2 0 15,5-1-1-15,-1 0 1 16,-2 2-1-16,6 0 0 16,0 2 0-16,3-1 0 15,-2-1 0-15,5 2 1 16,3 4-1-1,-1 5 0-15,3 3 0 16,3 3 0-16,-1 6 0 16,2 0 0-16,1 3 0 15,1 0 0-15,2 2 0 0,0-2 0 16,-2-1 0-16,2 0 0 16,-3 0 0-16,0 6 0 15,3 0 0-15,-3 6 0 16,0 7 0-16,-6 6 0 15,-4 8 0-15,2-7 0 16,-5-4 0-16,3 6 0 0,1 8 0 16,-1-7 0-16,-1-1 0 15,1-8 0-15,-5-5 0 16,-1 7 0 0,-2 1-1-16,5 3 1 15,1 4-1-15,1-6 1 16,1-1 0-16,-4-3 0 15,3-3 0-15,-2 5 0 16,2 1-1-16,0 0 1 16,2 6-1-16,0-9 1 15,0-3-1-15,1 0 1 0,0-1-1 16,3 4 1-16,3 5-1 16,-6-2 1-16,-2 0-1 15,0-10 1-15,4-5-1 0,-4 4 0 16,3-4 0-16,-4 5 1 15,5 2-1-15,-2-4 0 16,1 2 0-16,3-7 0 16,-4-4 0-16,2-4 0 15,2-6 0-15,0 3 1 16,-2 3-1-16,-1 10 0 0,-1 7 0 16,1 0 0-16,1 1 0 15,-2-9 0-15,6-5 0 16,-1-10 0-1,2-7 0-15,-3 2 1 16,0 1-1-16,1 1 0 16,0 5 0-16,0-3 0 0,2 3 0 15,-2-3 0-15,0 1 0 16,2-2 0-16,-5 3 0 0,4-4 1 16,2 1-1-1,2-5 1-15,4-1-1 16,1-5 0-16,0-2 0 0,5 0 0 15,2-4 0-15,1-2 0 16,5 0 0-16,4-3 0 16,8 0 0-16,-5-1 1 15,2-2-1-15,0-2 0 32,-2-1 0-32,4 2 1 15,4-1-1-15,-6 2 1 0,2 0-1 16,-2-1 0-16,2-1 0 15,-6 1 0-15,0 1 0 16,-8-2 0-16,-7 2 0 16,5-1 0-16,-4 1 0 15,-1-3 0-15,-3 1 0 0,-3 2 0 16,-4 0 0-16,0 0 0 16,0 0-3-16,0 0 0 15,0-8-2-15,0-1 0 16,0 2-95-16</inkml:trace>
  <inkml:trace contextRef="#ctx0" brushRef="#br0" timeOffset="87590.13">9681 10905 66 0,'0'0'0'0,"-6"7"0"15,3-5 0-15,3 0 1 16,0-2 1-16,-6 5 1 16,6-5 0-16,-1 5 0 15,1-5 0-15,1 2-1 16,7-2 0 0,2 0-1-16,3-1 1 15,5 0 0-15,5-7 0 16,9-2-1-16,-6 3 1 15,-4-2-1-15,4-1 1 16,3-2-1-16,-7 1 1 16,1-1 0-16,-6-9 1 15,0-5-2-15,-5 4 1 0,-3-1-1 0,0-3 0 16,-5-9 0-16,-1 11 0 16,-1 1 0-16,-7 1 0 15,-2 0 0-15,0 5 0 16,-3 1 0-16,0 3 1 15,-2 2-1-15,2 4 0 16,0 1 0 0,0 5 0-16,1 2 0 15,-1 5 0-15,-2-2-1 16,0 7 1-16,0 5-1 16,1 8 1-16,0 7 0 15,2 7 0-15,2 7 0 16,-6-3 0-16,1 6 0 0,-1-7 0 15,1-1 0-15,-1 7 0 16,2 1-1-16,3 10 1 16,-1 6-1-16,4-5 1 15,5-4-1-15,0-17 1 16,0-12-1-16,0-6 1 16,0-7-1-16,0-1 1 0,0-3-1 15,2-5 1 1,-2-1 0-16,3-6 0 15,-1-1-1-15,9-17 1 16,10-7-1-16,-4 0 1 16,5 0-1-16,0 2 1 15,-5 2-1-15,0 6 0 16,-3 2 0-16,-4 3 0 16,-2 5 0-16,-1 3 0 0,0 5 0 15,2 1 0-15,-1 9 0 16,0 4 0-16,-2 5 0 15,-1 1 1-15,-1 5-1 16,2-5 1-16,-1 2-1 16,1-3 1-16,4 3-1 0,-2-4 0 15,-2 0 0-15,1-4 0 16,-4-2-3-16,2-8 0 16,-1 2-7-16,0-3 1 15,2 0-79-15</inkml:trace>
  <inkml:trace contextRef="#ctx0" brushRef="#br0" timeOffset="88022.61">10144 11250 108 0,'0'5'0'31,"-4"-1"1"-31,0 0 1 15,4-2 0-15,0-2 1 16,0 0-1-16,0 0 1 16,4 2-1-16,0 8 1 0,-1 6-1 15,1 1 0-15,-4 3-1 16,0 1 1-16,0 1-1 16,0 4 1-16,0 1-1 0,-3 0 0 15,2-5-1-15,1-6 0 16,0-1-1-16,0-6 1 15,1-2-6-15,2-7 0 16,0 2-83-16</inkml:trace>
  <inkml:trace contextRef="#ctx0" brushRef="#br0" timeOffset="88577.82">10289 10601 90 0,'0'0'0'0,"-5"1"0"15,5-1 1-15,0 0 0 0,0 0 1 16,5-1 1-16,3-6 0 16,8 1-2-16,0 0 1 15,0 0 0-15,-1 2 1 16,1-1-1-16,0 2 0 16,5 3 0-16,-7-4 0 15,-2 3-1-15,-2-1 1 0,-2 2-1 16,-2-2 1-16,-4 2-1 15,1-1 1-15,0 1-2 16,-3 0 1-16,2-1-1 16,-2 1 1-16,0 0-1 15,0 0 0 1,0 0-1-16,0 0 1 16,2 0-5-16,-2 0 0 15,0 0-77-15</inkml:trace>
  <inkml:trace contextRef="#ctx0" brushRef="#br0" timeOffset="88909.9299">10373 10454 96 0,'7'4'0'15,"5"2"1"-15,-9-10 1 16,-6-7 2-16,3 4 0 15,0 0-2-15,0 5 1 0,2 2-1 16,-1 2 0-16,2 10-1 16,0-1 1-16,-2 2 0 15,2 6 0-15,1 4 0 16,0-1 0-16,-4 0-1 16,0 7 1-16,-4-3-1 15,4 0 1 1,-1-4-1-16,1-2 0 15,1-4-1-15,-1-3 0 16,0-2-2-16,0-2 1 16,0-9-8-16,0 0 1 15,0 0-73-15</inkml:trace>
  <inkml:trace contextRef="#ctx0" brushRef="#br0" timeOffset="89496.09">10274 10505 86 0,'4'1'0'0,"3"4"1"16,-7-5 1-16,0-5 0 16,0 4 0-16,-1-5 1 0,1 6 0 15,0-3-1-15,7 6 0 16,5 4 0-16,-2 4 0 16,5 0-1-16,-2 0 1 15,0 0-1-15,2-2 0 16,-4 0 0-16,1-1 1 15,1-1-2-15,-3-2 1 16,-1-3-1-16,0 0 1 16,-3 0-1-16,-2-4 0 15,2 0 0-15,0-2 0 16,0 0 0-16,1-4 0 16,3 0 0-16,-3-1 0 15,1 2 0-15,-1-4 0 16,-3 3 0-16,2-2 0 0,-6 2 0 15,2 1 1-15,-2 1-1 16,-2 5 1-16,-5 4 0 16,-3 6 0-16,-5 2 0 15,0 6 0-15,-5-1 0 16,1 6 0-16,0 6 0 16,-2-3 0-16,6 1-1 0,-3-4 1 15,4 0-2-15,1-6 1 16,3-3-3-16,3-2 1 15,0-1-86-15</inkml:trace>
  <inkml:trace contextRef="#ctx0" brushRef="#br0" timeOffset="90398.81">9616 11638 70 0,'-4'0'0'16,"-5"5"0"-16,1-1 1 15,-6 1 0-15,4-1 1 0,-1 5-1 16,3-5 1-16,1 2 1 16,0-3 0-16,4-3-1 0,3 0 0 15,3 5 0-15,-1-5 0 16,6 0 0-16,17-5 0 16,12-4-1-16,8 0 1 15,5 1 0-15,5 4 0 16,6 0-1-16,-3 3 1 15,3 2-1 1,12-1 1-16,12-1 0 16,-12 2 0-16,-8 2 1 15,-18-2 0-15,-16 1-1 0,-4 0 0 16,-9-2 0-16,-4 2 1 16,-3-2-1-16,-5 0 1 15,2 2-1-15,-4-2 0 16,-1-2-1-16,-3 2 0 15,3-2-1-15,-3 2 0 16,0-4-4-16,0 4 1 0,0 0-91 16</inkml:trace>
  <inkml:trace contextRef="#ctx0" brushRef="#br0" timeOffset="92134.4899">9796 11968 88 0,'0'0'0'16,"0"6"1"-16,0-6 0 16,3 4 0-16,-3-4 1 15,0 0-1-15,0 0 1 16,3 0-1-16,3 0 1 15,3 3-1-15,-1 1 1 16,5 1 0-16,1-4 0 16,5 0-1-16,4-3 1 15,1-3-1-15,-2-2 1 16,0 1-1-16,-2-4 1 0,-5 2-1 16,1-7 1-16,-1-1-1 15,-6-2 0-15,0-1 0 16,-2-1 1-16,-1 4-1 15,-6-3 0-15,-3 3 0 16,0 4 0-16,-1-2 0 16,-4 3 0-1,-1 4 0-15,2 0 0 16,-5 3-1-16,2 2 1 16,0 4-1-16,-1 2 1 15,1 4-1-15,-4 1 1 16,3 3-1-16,4 9 1 15,-1 4-1-15,2 0 1 16,-4 10-1-16,2-2 1 0,-2 5-1 0,3-3 1 16,3 0-1-16,-2-1 1 15,4-6-1-15,0-1 1 16,-2-2-1-16,4-5 1 16,-4 0-1-16,4-2 1 15,0-5-1-15,0-3 1 16,2-2-1-16,0-1 1 0,-2-7-1 15,0 0 1-15,4 0-1 16,-2-5 1-16,6 3-1 16,0-6 1-16,5-2-1 15,-3 1 1-15,-2-1-1 16,6-4 1-16,0-2-1 16,-4 6 1-1,0-2-1-15,-1 3 0 16,0 2 0-16,-2 2 0 15,1 1 0-15,-2 1 0 16,2 3 0-16,1 3 0 16,-2 3 0-16,1 3 1 15,-4 1-1-15,0 2 1 16,-1 3-1-16,0-2 0 0,-3 5 0 0,3-1 1 16,1 5-1-16,4-1 0 15,-4-1-1-15,2-5 1 16,1-1-4-16,0-6 0 15,1 4-100-15</inkml:trace>
  <inkml:trace contextRef="#ctx0" brushRef="#br0" timeOffset="92657.82">10299 11850 110 0,'-2'9'0'16,"-2"7"0"-16,6-19 1 15,2-10 2-15,0 2 0 16,-4-1 0-16,3 4 1 16,-3 0-1-1,0 3 1-15,0 4-2 16,0 1 1-16,4 3-2 15,-1 11 1-15,-2 7-1 16,1 2 1-16,-2 7 0 16,0 6 0-16,-2 4-1 15,2-1 1-15,-1 1-1 0,1-4 0 16,0 0 0-16,-3 0 1 16,0 2-1-16,2-1 0 15,-2-3 0-15,3-2 0 16,0-3-1-16,0-7 1 15,0-4-1-15,0-4 0 16,0-6-2-16,3-3 0 0,-3-4-5 16,0-7 1-1,0 0-96-15</inkml:trace>
  <inkml:trace contextRef="#ctx0" brushRef="#br0" timeOffset="93158.76">10458 11892 103 0,'0'0'0'0,"3"7"1"15,-3-20 0-15,2-3 2 16,-2 1 0-16,2 3 0 16,1 2 1-16,0 3-1 15,-1 0 1-15,0 2-1 0,1 0 0 16,-3 3-1-16,3-1 0 15,-1 2 0-15,0 6 0 16,0 6-1-16,1 9 1 16,0 5 0-16,-2 10 0 15,5 0 0-15,-6 7 1 16,3 2-2-16,-3-4 1 0,-3-4-1 16,3-3 1-16,-3-3-2 15,2 1 1-15,1-2-1 16,0-3 1-16,1 1-1 0,2-3 0 15,-3 1-1-15,0-5 0 16,-3-1-5-16,0-1 1 31,2-4-100-31</inkml:trace>
  <inkml:trace contextRef="#ctx0" brushRef="#br0" timeOffset="93760.61">9675 11855 70 0,'0'0'0'0,"5"0"1"16,-5-3 0-16,-6-3 2 15,4 2 1-15,-2-3 1 16,2 2 0-16,2 1 1 0,0-2 0 16,-1 3-1-16,1 3 0 15,0 0-2-15,0 4 1 16,0 6-1-16,-3 11 0 15,3 11-1-15,-3 4 1 16,2 5-1-16,1 2 0 16,-3 1 0-1,0-5 0-15,0 0-1 16,2-6 1-16,-2 0-1 0,1-2 0 16,2-2 0-16,0-4 0 15,0-2-1-15,5-2 0 16,-3-4-3-16,3-6 0 15,-2-3-2-15,-3-4 0 16,1 1-86-16</inkml:trace>
  <inkml:trace contextRef="#ctx0" brushRef="#br0" timeOffset="94262.08">9475 11920 97 0,'0'0'0'16,"0"3"1"-16,0-3 0 15,-3-3 2-15,3 3 1 32,-4-5-1-32,4 5 1 0,-3 5-1 15,0 7 0-15,2 6-1 16,-3 4 1-16,4 4-1 15,0 5 0-15,-2 2 0 16,-2 1 1-16,0-3 0 16,2 8 0-16,0-2-2 15,2 3 1-15,-3 3-1 0,6-2 0 16,-1 1 0-16,-2-6 1 16,-2-4-1-16,2-3 1 15,-3-5-2-15,3-4 1 16,-4-6-1-16,4-3 1 15,-3-3-1-15,3-4 0 16,3 2-3-16,1-6 0 0,-1 1-102 0</inkml:trace>
  <inkml:trace contextRef="#ctx0" brushRef="#br0" timeOffset="97469.37">9979 13392 81 0,'0'0'0'0,"0"0"1"0,0 0 0 16,0 0 0-16,0 0 1 16,0 0 0-16,0 0 0 15,0 0-1-15,0 0 1 16,0 0 1-16,0 0 0 15,0 0-1-15,0 0 0 16,22-5-1-16,-8 2 1 0,2-2-1 16,2-1 1-16,-1-3-1 15,3 1 1-15,-3-2-1 16,3-9 1-16,-3-6-1 16,-3 3 0-16,-5 0 0 15,-1-1 0 1,-3-2 0-16,-2 0 0 15,-3-8 0-15,-3 9 1 16,-2 2-1-16,-3 3 1 16,-1 1-1-16,-1 5 0 0,-3 2 0 0,3 4 0 15,-2 3 0-15,1 4 0 16,4 4 0 0,-3 3 0-16,-1 8-1 15,0 5 1-15,4 7-1 0,-4 4 1 16,5 5 0-16,-4 0 0 15,-2 5-1-15,0-2 1 16,0 0 0-16,2 6 0 16,-2 3-1-16,2 13 1 15,3 14-1-15,-2-14 1 16,5-2 0-16,2-14 0 16,2-16-1-16,0-7 1 0,0-10-1 15,0-1 1-15,2-5-1 16,1-2 1-16,-3-3 0 15,0-1 0-15,2-1-1 16,3-2 1 0,-2 0-1-16,9-17 1 15,8-12-1-15,-5 7 1 16,1 1-1-16,-4 2 0 16,-1 4 0-16,-2 4 1 15,-2 2-1-15,0 2 0 16,-4 4 0-16,1-1 0 15,1 4 0-15,2 3 0 0,1 3 0 16,0 5 0-16,4 7 0 0,-5 0 0 16,3 4 0-16,-2 1 0 15,2 3 0-15,4-3 0 16,2 2-1-16,1-1 1 16,-3 0-7-16,-1-3 0 31,-3-1-93-31</inkml:trace>
  <inkml:trace contextRef="#ctx0" brushRef="#br0" timeOffset="97917.4">10328 13731 106 0,'0'0'0'15,"-5"4"0"1,5-4 0-16,0 0 0 0,5-4 0 16,-1-2 0-16,12 0 1 15,5 0 0-15,-6 7 1 16,-1 8 0-16,-7 3 0 15,-3 6 0-15,-5 5 0 16,-6 4-1-16,-4 1 1 16,-3 4-1-16,1-3 1 0,3 0 0 15,10-8 0-15,6-1-1 16,8-8 0-16,3-6 0 16,8-6 0-16,-1-6 0 15,0 1 0-15,-4-2-1 16,-3 1 1-16,-3 1-1 15,-3 2 0-15,-4 2 0 0,-4 2 0 16,-3 2-2-16,0-3 0 16,0 5-5-16,4-5 0 15,-1 0-76-15</inkml:trace>
  <inkml:trace contextRef="#ctx0" brushRef="#br0" timeOffset="98619.4599">9721 14259 73 0,'-2'1'0'0,"-2"0"0"16,0 3 0-16,2-2 0 16,4-2 0-16,6-2 0 15,10 0 1-15,12-4 0 16,11 0 1-16,10 0 1 0,3 0 1 16,7 1-1-16,24-3 1 31,19 0-1-31,-3 2 1 15,4 0 0-15,-6 2 0 16,0 0-1-16,-5-1 1 16,-6 0-1-16,-6 0 0 15,-9 1-1-15,-9 4 1 16,-14 0-2-16,-9-3 0 0,-13 1-1 16,-5 1 0-16,-6 1-2 0,-13 0 0 15,-6 0-7-15,-11 6 0 16,-1-4-63-16</inkml:trace>
  <inkml:trace contextRef="#ctx0" brushRef="#br0" timeOffset="99259.05">10475 13069 70 0,'6'0'0'0,"6"-1"1"16,5-3 0-16,10 1 1 16,-1 0 0-16,2-1 1 15,1-4 1 1,-3 2-1-16,4 0 1 16,-5 0-2-16,-1 1 1 15,-4 2 0-15,-5 1 0 16,-5 0-2-16,-2 0 1 15,-6-1-2-15,-2 3 0 16,-2 0-1-16,-4 0 0 16,1 0-72-16</inkml:trace>
  <inkml:trace contextRef="#ctx0" brushRef="#br0" timeOffset="99591.23">10655 12974 85 0,'0'0'0'16,"6"4"1"-16,-6-4 0 0,0 0 2 15,-3-4 1-15,3-2 0 16,-3 1 0-16,2-2 0 16,-1 3 0-16,1 0-1 15,1 1 1-15,0 0-1 16,0 3 0-16,0 0-1 0,0 6 1 15,1 2-1-15,-1 9 0 16,0-1-1-16,0 6 1 16,2 5-1-16,-1 3 1 15,2-1-1-15,-3 2 0 16,3 1-1-16,-2-5 1 16,2 1-1-16,2-8 0 0,1-4-3 15,-2-4 0-15,0-2-94 0</inkml:trace>
  <inkml:trace contextRef="#ctx0" brushRef="#br0" timeOffset="100108.2899">10518 13000 103 0,'0'0'0'15,"0"3"0"-15,0-3 0 16,0 0 0-16,0 0 1 16,4 1-1-16,0 4 1 15,2-3 0-15,4 7 1 16,4 3-1-16,0-4 1 15,3 6-1 1,1 0 1-16,-2 0-1 0,1-3 1 16,0 0-1-16,0-5 0 15,-3-1 0-15,0-3 0 16,-3-4-1-16,-1-1 1 16,-2-2-1-16,-1 0 1 15,-4-6 0-15,1 4 0 16,-2-2-1-16,0 2 1 0,-2-3-1 15,-4 1 1-15,-3 0 0 16,-3 3 0-16,0 6 0 16,-1 6 0-16,-7 3 0 15,3 6 0-15,-2 8 0 16,2 5 0-16,-1 2-1 16,4 2 1-1,-1 3-1-15,6-7 0 16,2-1-3-16,-1-4 1 15,0 2-92-15</inkml:trace>
  <inkml:trace contextRef="#ctx0" brushRef="#br0" timeOffset="101765.4599">10186 14601 86 0,'0'0'0'15,"0"0"0"-15,0 0 1 16,0 0-1-16,0 0 1 16,0 3 0-16,3-2 0 15,1 3 0-15,5-2 1 16,4 1 0-16,0-1 0 0,5 0 1 16,1-2 0-16,0-2 0 15,3-3 0-15,0-1-1 16,-6 1 1-16,3-1-1 15,-4 1 0-15,-3-3-1 16,-1-2 1-16,-4 1-1 16,0-6 1-1,-5-2-1-15,0-2 0 16,-2-3 0-16,-4 2 1 16,-3-3-1-16,0 5 0 15,0 3 0-15,-1 4 0 16,0 2-1-16,-1 7 1 15,0 3 0-15,0 9 0 0,-1 1-1 16,3 9 1-16,-4 4-1 0,1 2 1 16,0 2-1-16,-2 2 1 15,2 4-1-15,-3 2 1 16,3 5-1-16,1 2 1 16,-1 6-1-16,-2 10 1 15,-3 12-1-15,-1-11 1 16,0-7-1-16,5-9 1 0,-3-7-1 15,6-2 1-15,1-9-1 16,1-7 0-16,5-5 0 16,1-6 1-16,1-2-1 15,-1-6 1-15,6 0-1 0,1-9 1 16,3-8-1-16,9-4 1 31,3-5-1-31,-2 6 1 16,-3 3-1-16,2 1 0 15,-2 4 0-15,1 0 1 16,-4 5-1-16,-3 0 1 16,-1 4-1-16,-2 3 1 15,-3 2 0-15,3 2 0 0,1 4-1 16,-1 2 1-16,-1 3-1 0,0-1 1 16,-5 4-1-16,4 1 0 15,0 1 0-15,2-1 0 16,2 3-1-16,-1-4 0 15,1 1-6-15,0-8 1 16,-1 0-96-16</inkml:trace>
  <inkml:trace contextRef="#ctx0" brushRef="#br0" timeOffset="102298.27">10690 14408 97 0,'-6'2'0'15,"0"3"1"-15,4-5 0 16,-2 0 2-16,2-2 1 16,4-3-2-1,-2 5 1-15,4-2 0 16,-4 14 0-16,0 5-1 15,0 8 0-15,0 4 0 0,0 2 0 16,-4 6 0-16,0 7 0 16,-3 7 0-16,-3 20 0 15,-1 14-1-15,1-9 1 16,0-2-1-16,-1 1 0 16,4-2 0-16,0-5 0 15,-1-4 0-15,3-10 0 0,0-9 0 16,1-10 0-16,-3-9-1 15,4-10 1-15,6-11-1 16,-3-1 0-16,1-3-2 16,2-2 1-1,0-2-6-15,0 0 0 16,2 0-84-16</inkml:trace>
  <inkml:trace contextRef="#ctx0" brushRef="#br0" timeOffset="102868.9899">10848 14406 95 0,'-4'10'0'16,"3"8"0"-16,6-28 1 15,2-12 1-15,0 3 0 16,0 2 2-16,1 6 0 16,-1 1-1-16,-4 12 1 15,-3 7-1-15,0 13 0 16,-3 10-1-16,2 2 1 0,-3 5-1 0,0 4 0 16,-3 0 0-16,1 21 0 15,-1 12-1-15,0-2 1 16,0 5-1-16,1-14 1 15,6-5-1-15,-6-7 1 16,1-9-1-16,2 1 1 31,0-4-1-31,3-6 0 0,0-3 0 16,0-9 0-16,2-3-1 16,-2-6 1-16,0-5-1 15,0-1 0-15,1-2-3 16,-1-6 0-16,0 0-4 15,0-4 0-15,0-1-86 16</inkml:trace>
  <inkml:trace contextRef="#ctx0" brushRef="#br0" timeOffset="103470.73">10007 14377 94 0,'0'0'0'16,"0"0"1"-16,0-4 1 15,1 2-1-15,-1 2 1 0,-5 6 0 0,5 10 1 16,2 11-1-16,0 6 0 16,-1 9 0-16,-1 9 1 15,-3 7-1-15,-3 25 1 16,-4 18-2-16,0-10 1 15,-5-2-1-15,5-6 1 16,-2-2-1-16,4-10 1 0,3-8-1 16,2-12 1-16,0-12-2 15,0-13 1-15,3-12-1 16,3-3 0-16,-3-7-1 16,0-4 1-16,5-4-7 15,-4-2 0-15,0 1-76 0</inkml:trace>
  <inkml:trace contextRef="#ctx0" brushRef="#br0" timeOffset="103950.11">9767 14433 103 0,'0'9'0'0,"0"6"0"15,7-24 1-15,1-12 0 16,-1 7 1-16,0-6 0 0,1 10 1 16,-1 4-1-16,-1 12 1 15,-2 13-1-15,-7 7 0 16,-1 18 1-16,-4 0 1 16,-4 11-1-16,-5 30 0 15,0 23-1-15,-6-7 0 16,-1 2-1-16,1-3 1 0,-5 4-1 15,6-19 1-15,2-13-1 16,5-11 0-16,5-14-1 0,10-6 1 16,4-6-1-16,6-14 0 15,7-8-1-15,-3-8 1 16,1-8-4-16,6-5 1 16,4-3-97-16</inkml:trace>
  <inkml:trace contextRef="#ctx0" brushRef="#br0" timeOffset="106209.9">11204 10842 88 0,'4'0'0'15,"2"0"0"-15,-2-2 0 0,0 1 0 16,-4 1 0-16,0-4 0 16,18 0 1-16,8-7 0 15,7 2 0-15,8-2 1 16,3 0 1-16,2 4-1 15,3 1 0-15,0 2-1 16,-1 4 1 0,-1 4 0-16,-9-1 0 15,-5 4-1-15,-5 2 1 16,-5 2 0-16,-5 3 0 16,-5 1-1-16,-1 1 1 15,-5 3-1-15,0 1 0 16,-3-2 0-16,-3 2 0 15,-1 2 0-15,1 6 1 0,-1 4-1 0,0 4 1 16,0 5-1-16,-1 5 0 16,0 6 0-16,-5-7 0 15,1 4 0-15,-2 12 0 16,0 8 0-16,-3 1 0 16,2 4-1-16,2-4 1 15,-1-1-1 1,-1-3 1-16,1 2-1 15,1 5 1-15,4 0 0 16,-4-5 0-16,0-1 0 16,2-1 0-16,0-1-1 15,4 6 1-15,-2 4-1 16,0-6 1-16,2-5-1 16,0 1 1-16,0 3-1 0,0 5 1 15,4 4-1-15,-4-12 1 16,0-4-1-16,4 2 1 15,-4-1-1-15,0 7 1 16,1 7 0-16,2-14 0 16,-1-1-1-16,0-1 1 15,0-2-1-15,-2 4 1 0,0 2-1 0,0-4 1 16,0-2-1-16,1-6 1 31,2-4-1-31,-1 4 1 0,3 3-1 16,-2-1 0-16,1-2 0 15,2 1 1-15,0-2-1 16,0-5 0-16,-4-4 0 16,2 0 0-16,0-1 0 15,0 2 0-15,-4 0 0 16,0 0 0-16,0-1 0 16,-4-7 0-16,3-5 0 0,2-2 0 15,5-2 0-15,-3-2 1 16,2 0-1-16,-3 1 1 15,3-2-1-15,-5 4 0 16,0 2 0-16,0 0 0 16,-3-3 0-16,1 2 1 15,1-3-1-15,0-1 0 16,1-3 0-16,-5-2 0 16,0-2 0-16,-3 0 0 0,2 0 0 15,-4-7 0 1,-2 0 0-16,-6-4 0 15,-3-2 0-15,1 2 1 16,-4-3-1-16,-1-2 1 16,1-1-1-16,-1 0 0 15,0-1-1-15,3-1 1 16,1 1-4-16,7-1 0 16,2 1-8-16,2-4 0 0,-3 3-78 15</inkml:trace>
  <inkml:trace contextRef="#ctx0" brushRef="#br0" timeOffset="107844.47">12284 12245 146 0,'-2'100'0'0,"-6"-57"0"0,-3-2 0 15,-6 2 0-15,-5-7 0 16,-1-3 0-16,5-8 0 15,3-2 0-15,2-9 0 16,5-5 0-16,5-3 0 16,4-1 0-16,13-12 1 0,6-3-1 15,2-2 1-15,1-5-1 16,2-13 1-16,-2-9-1 16,7-6 0-16,-4-9 0 15,2 8 0 1,-5 5 0-16,2 5 1 15,0 2-1-15,-8 8 1 16,-1 8-1-16,-3 0 0 16,-1 2 1-16,-3 4 0 15,-2 4 0-15,-2 2 0 16,-2 3 0-16,-3 3 1 16,-5 1-1-16,-6 7 0 0,-3 4-1 15,-2 4 1-15,-2 8 0 0,2 8 0 16,4 6 0-16,1 1 0 15,7 4-1-15,4-3 1 16,7-1-1-16,1-7 1 16,4-3 0-16,4-8 0 31,4-3 0-31,-1-2 0 16,3-8-2-16,1-3 1 0,2 1-11 15,-9-2 0-15,3 1-94 16</inkml:trace>
  <inkml:trace contextRef="#ctx0" brushRef="#br0" timeOffset="109448.24">12084 12190 87 0,'0'0'0'16,"0"0"1"-16,0 0 0 16,0 0 1-16,0 0 0 15,0 0 0-15,0 0 0 16,0 0 0-16,0 0 0 0,0 0 0 15,0 0-1-15,0 0 1 16,0 0 0-16,0 0 0 16,20-3-1-16,-9 3 1 15,3 0-1-15,-2 3 1 16,0-1-1-16,-2 0 0 16,2 6 0-16,-2-6 0 0,-2 6-1 0,2-3 1 15,1 3-1-15,-1-1 1 16,-2-1-1-16,0-3 1 15,0 0-1-15,-3 3 1 16,3-5-1-16,-6 2 1 16,-1-2-1-16,-1 5 1 15,-1 5 0 1,1-1 0-16,0 1-1 16,0-1 1-16,-2-3-1 15,2 1 1-15,2-3-1 16,-2 1 1-16,1-1-1 15,1 2 1-15,-1-5-1 16,-1 2 0-16,0-2 0 16,0-2 0-16,-1 5-1 0,1-5 0 15,0 0-5-15,0 0 1 16,0-5 0-16,4 5 0 16,-2-2-72-16</inkml:trace>
  <inkml:trace contextRef="#ctx0" brushRef="#br0" timeOffset="121207.09">3959 15953 75 0,'-5'1'0'0,"-1"1"0"16,1-1 1-16,-3 0-1 15,1 2 1-15,-3-3 0 0,2 2 1 16,4 0-1-16,0 2 1 16,-2-2 0-16,9 2 1 15,2 1-1-15,9-3 0 16,6-1 1-16,14-4 1 16,10-4-1-16,7-2 0 15,7-2-1-15,1 1 0 0,4 1 1 16,-5 1 0-16,1 2-2 15,-14 0 1-15,-2 1-1 0,-9-1 1 16,-8 3-1-16,-5 1 0 16,-10 0 0-16,-4 2 0 15,-7 0-1-15,0 0 0 16,-1 6-1-16,-5-1 0 16,-1 2-5-16,-1 1 1 15,-2 1-74 1</inkml:trace>
  <inkml:trace contextRef="#ctx0" brushRef="#br0" timeOffset="121808.92">4269 16026 67 0,'0'0'0'16,"-5"0"0"-16,2 0 1 15,0 0 1-15,3 0 0 16,0 0 1-16,0 0 1 31,0 0-1-31,0 0 1 16,3-4 0-16,-3 4 0 0,0-2 0 15,0 2 0-15,0 0-1 16,0 0 0-16,0 2-1 16,-3 7 0-16,3 4 0 15,-1 7 0-15,-2 9 0 16,-2 0 0-16,-3 4-1 0,2 4 1 15,-3 3-1-15,-1 13 1 16,0 8-2-16,5-10 1 16,2-4-1-16,3-10 0 15,0-7-4-15,3-9 1 16,-3-1-83-16</inkml:trace>
  <inkml:trace contextRef="#ctx0" brushRef="#br0" timeOffset="122589.18">4378 16253 77 0,'0'0'0'0,"0"0"1"16,3 0-1-16,1-1 1 15,-1-2 0-15,8-1 1 16,-1-1 0-16,4 1 0 16,1 0 1-16,1 2 0 15,-2 0-1-15,4 4 1 16,-4 4-1-16,1 2 1 0,-3 2-1 15,0 5 0-15,0 1-1 16,-7 6 1-16,0 5-1 16,-10-1 0-16,0 2 0 15,-2-3 1-15,-4-2-1 16,3-2 0-16,-2-3 0 16,3-6 0-1,1-4 0-15,6-4 0 16,3-6-1-16,1-5 1 15,2-4-1-15,1-2 1 16,0-3-1-16,5-2 1 16,3-3-1-16,1-1 0 15,0-2 0-15,-2 5 0 16,-2 2 0-16,-2 1 0 0,-2 4 0 0,-1-2 0 16,0 0 0-16,0 1 0 15,0 2 0-15,-1 0 1 16,1 3 0-16,-6 1 0 15,-1 4-1-15,-1 3 1 16,-6 3-1-16,3 4 1 16,-1 1-1-16,1 3 1 0,3 3-1 15,1-1 1-15,5 4-1 16,0-3 0-16,6 1-5 16,7-3 1-16,3-3-8 15,1-1 0-15,2 0-54 16</inkml:trace>
  <inkml:trace contextRef="#ctx0" brushRef="#br0" timeOffset="123993.4">4427 16298 71 0,'0'0'1'0,"-4"0"0"16,-2 0 2-16,2 0 0 16,-4 0-1-16,8 0 1 15,0 0 0-15,0-4 1 16,-2 1-2-16,4-1 1 0,2 2-1 16,4-1 1-16,2-1-1 15,2 1 1-15,3-1-1 16,-1 0 0-16,4 3-1 0,4 1 1 15,-1 0-1-15,1 1 1 16,4 4-1-16,-1 1 1 31,1 3-1-31,-5 2 1 16,-3 2-1-16,-2 6 0 16,-4 4 0-16,-10 2 0 15,-2 5 0-15,-6-2 0 0,-11 1-1 16,1 0 1-16,-3-3-1 15,0-3 1-15,-1 0-1 16,2-6 1-16,-1-7-1 0,3-3 1 16,2-4-1-16,0-3 0 15,4-3 0-15,6-4 0 16,4-1 0-16,0-6 0 16,3-3 0-16,1 1 0 15,2-1 0-15,1-5 0 16,7-2 0-16,3-1 0 0,4 1 0 15,-1-1 0-15,1 3 0 16,-7 3 0-16,-3 5 0 0,3-1 1 16,-5 5-1-16,2-2 1 15,-1 2-1-15,-2 0 1 16,-1 3-1-16,0-2 1 31,-1 2-1-31,-2-1 1 16,4 0-1-16,-1-2 1 15,3 0-1-15,-2 0 1 0,1 2-1 16,-2 1 1-16,0 1-1 16,0 0 1-16,1-2-1 15,2-1 1-15,0-1-1 16,-3 1 1-16,1-1-1 0,-2 3 1 16,-4-1-1-16,1 4 0 15,-3 2-1-15,0 2 1 16,-3 8-7-16,1-1 1 15,2-1-87-15</inkml:trace>
  <inkml:trace contextRef="#ctx0" brushRef="#br0" timeOffset="124980.28">5001 16334 87 0,'0'0'0'0,"3"-5"0"16,0-4 1-16,1 0 0 16,1 2 2-1,-2-2 0-15,0 1 0 0,-2-1 1 16,-1 2-2-16,-1 1 1 15,1 1-2-15,-6 3 1 16,-1-2-1-16,-5 3 1 16,-2 1-1-16,-4 3 1 15,-3 1-2-15,4 7 1 16,-4 1 0-16,2 4 0 0,5 3-1 16,1 1 1-16,4 2-1 15,4 2 1-15,1 0-1 16,4 0 1-16,1-2-1 15,5-5 1-15,1-1-1 16,4-4 1-16,-1-6-1 16,5-6 0-1,-3 0 0-15,0-4 1 16,3-2-1-16,-2-2 1 16,-2-1 0-16,-1-3 0 15,0 0 0-15,-1-2 0 16,-2-2 0-16,-1 0 1 15,1 1-1-15,-4 4 0 16,-3 2 0-16,2 2 0 0,0 5 0 0,-2 2 0 16,0 0 0-16,0 2 0 15,0 5-1-15,3-1 1 16,2 4-1-16,2 0 1 16,1 2-1-16,4-1 1 15,0-1-1-15,4-2 0 16,2-4 0-1,3-2 0-15,0-2 0 16,-2-3 0-16,0-3 0 0,-4 1 0 16,-4-3 0-16,3-1 0 15,-3 2 0-15,-1-8 0 16,2-3 0-16,-2-2 0 16,-3-5 0-16,-4 3 1 15,-1 1-1-15,0 3 0 16,-2 2 0-16,-2 1 1 15,2 4-1-15,-2 0 0 16,-5-2 0-16,1 6 1 16,-3 3-1-16,3 0 0 15,2 3 0-15,-3 1 0 16,4 1-1-16,-4 3 0 0,3 2-3 0,-6-1 0 16,-1 6-7-16,1-2 1 15,1 0-71-15</inkml:trace>
  <inkml:trace contextRef="#ctx0" brushRef="#br0" timeOffset="125318.61">5275 16304 90 0,'0'0'0'16,"18"-10"0"-16,10-8 1 0,-6 8 1 16,-5-2 1-16,-3 3 1 15,0 2-1-15,-1-1 1 16,-4 1-1-16,2 2 0 16,-6 3 0-16,0 0 0 15,-3 4-1-15,-2 2 1 16,0 6-1-16,-2 0 0 15,-2 3-1-15,3 1 1 16,-2 4-1-16,3-1 1 16,0 3-2-16,4 0 1 15,4-2-4-15,2-3 0 16,3-2-4-16,0-8 0 16,2 2-74-16</inkml:trace>
  <inkml:trace contextRef="#ctx0" brushRef="#br0" timeOffset="126020.7">5476 16465 64 0,'0'0'2'0,"4"-4"0"15,5-3 1-15,-2-1 1 31,1-1-1-31,-1 2 1 16,0-1 0-16,0-3 1 16,3 0-3-16,6-8 1 15,7-6-1-15,-6 5 0 16,2 0 0-16,6-2 0 0,3 0 0 16,-5 3 1-16,0 4 0 15,1-5 0-15,-7 1 0 0,-3-4 0 16,-3-3-1-16,-4 4 0 15,-3 0 0-15,-9 5 0 16,-4 4-1-16,3 7 1 16,-2 7-1-16,0 9 0 15,2 6-1-15,10 2 1 16,-2 8-1 0,6-2 0-16,3 0 0 15,-5 3 0-15,5-3-1 16,-7 2 1-16,-2 1-2 15,-2-2 1-15,-2 1-3 16,-2-5 1-16,-2-2-6 0,1-8 1 16,2 1-67-16</inkml:trace>
  <inkml:trace contextRef="#ctx0" brushRef="#br0" timeOffset="127054.56">5934 16090 106 0,'3'2'0'15,"-2"3"0"-15,2-5 0 16,3 2 0-16,-2 1 0 16,4-3 1-16,-6 8 0 15,3 6 0-15,0 3 1 16,-3 3-1-1,0 2 1-15,1 3-1 16,-3-1 1-16,0 4-1 16,0 1 1-16,-3 0-1 0,1-3 1 15,0 2-1-15,0-7 1 16,2-3-1-16,-3-5 1 16,3-4 0-16,0-2 0 15,-5-4-1-15,5-6 1 16,0-4-1-16,0-6 1 15,2-3-1-15,1-2 1 16,2-2-1-16,-1 3 0 0,4-1-1 16,4 3 1-16,8-3-1 15,-6 2 1-15,1 3-1 16,-1-2 1 0,-1-1-1-16,-2 5 0 15,-1 0 0-15,0 0 0 16,1 2 0-16,3 2 0 15,0 5 0-15,-3 2 0 16,1 5 0-16,-6 2 0 16,0 6 0-16,-3-1 0 15,-3 2 0-15,4 2 0 0,-4 1 0 16,4-3 0-16,-1 0 0 16,-2-5 0-16,5-1 0 15,-1 0 0-15,1-1 0 0,-2-2 0 16,3-4 0-16,0-4 0 15,-2-4 0-15,0 1 0 16,3-2 0-16,-1 2 0 16,-4 1 0-16,8-6 0 15,3-5 0-15,-6 6 1 0,2-2-1 16,-4 3 1-16,-2 3-1 16,0-4 1-16,2 0-1 15,-2 2 1-15,3-1-1 16,-2 0 1-1,0-2-1-15,3 5 1 16,-1 1-1-16,0 8 1 16,4 1-1-16,-1 0 0 15,1 4 0-15,-1 1 0 16,0 3 0-16,-1-4 0 16,-1 1 0-16,1-4 0 15,-2 1 0-15,-1-4 0 0,1 0 0 16,-3-2 0-16,4-4 0 15,-1-2 0-15,2-2 0 0,-1 1 0 16,-2 0 0-16,0-1 0 16,-4 2 0-16,1 2 1 15,-3 1 0-15,0 3 1 32,0 0-2-32,0 0 1 15,0 0 0-15,0 6 0 0,0 1-1 16,0 3 1-16,-3 1-1 15,1 2 1-15,0 3-1 16,2-2 0-16,-4 1 0 16,5-3 0-16,2-1-1 15,1-2 0-15,2-1-5 0,-4-2 0 16,0 1-101-16</inkml:trace>
  <inkml:trace contextRef="#ctx0" brushRef="#br0" timeOffset="127223.84">6539 15920 120 0,'4'2'0'15,"6"1"-9"-15,-2-2 0 16,2 1-62-16</inkml:trace>
  <inkml:trace contextRef="#ctx0" brushRef="#br0" timeOffset="127656.31">6575 16322 100 0,'3'4'0'0,"8"6"1"16,1 3 1-16,5-3 0 15,3-3 2-15,-3-1 0 16,1-3-1-16,-5-3 1 16,5-3-1-16,-3-4 0 15,-1-2-1-15,11-7 0 16,6-6 1-16,-6 3 0 16,-4 2 0-16,1-16 1 15,3-8-3-15,-6-7 1 16,-4-4 0-16,-8 5 1 15,-7 4-2-15,0 5 0 16,-5 5 0-16,3 6 0 16,-6 7-1-16,5 6 1 15,-1 5 0-15,1 1 0 0,3 4-1 16,-5 6 1-16,3 3 0 16,-3 8 0-16,1 7 0 15,0 7 0-15,0 6-1 16,4 4 1-16,4 5-1 15,0-2 1-15,0 1-1 16,3 7 0 0,5 2-8-16,-4-10 0 15,-3-1-98-15</inkml:trace>
  <inkml:trace contextRef="#ctx0" brushRef="#br0" timeOffset="128073.09">6775 16189 93 0,'-7'0'0'15,"-7"3"0"-15,4-3 0 16,2-3 0-16,1 2 1 16,1 1 0-16,6-3 1 15,2-1 0-15,6 2 0 0,3-1 1 16,7 0 0-16,7-1-1 15,-6 0 1-15,6-2 0 16,-1-1 1-16,5 1-1 16,-8 1 0-16,-3 4 0 15,-3-1 0-15,-5 1 0 16,-3-4 1 0,-3-1-1-16,2 4 1 15,-4 0-3-15,4 2 1 16,0 0-1-16,2 0 1 15,-2 2 0-15,1-4 1 16,4-2-3-16,-5 3 1 16,2-1-1-16,-1 2 1 15,-4 2-1-15,2-1 0 0,-3 2-4 0,-2-3 1 16,2 3-2-16,0-6 0 16,-1-1-96-16</inkml:trace>
  <inkml:trace contextRef="#ctx0" brushRef="#br0" timeOffset="128690.56">7490 16115 98 0,'0'0'0'0,"-4"-1"1"16,4-2 1-16,-2 0 1 15,2-3 1-15,0-3 0 16,0 2 1-16,2 0-2 0,-2 1 1 16,0 0-1-16,0 2 1 15,0 4-1-15,0 0 0 16,0 0-1-16,-2 8 0 16,-2 5 0-16,0 7 0 15,-2 2-1-15,2 5 1 16,-4 3-1-16,1 1 0 0,0-1 0 15,-4 1 0-15,1 1-1 16,9-3 1 0,1-1-1-16,1-4 0 15,3-5-3-15,2-6 0 16,0-1-5-16,2-8 0 16,-1 2-85-16</inkml:trace>
  <inkml:trace contextRef="#ctx0" brushRef="#br0" timeOffset="129461.73">7409 16071 73 0,'0'0'0'15,"-4"-4"1"-15,-2 0 0 16,2 1 3-16,2-2 0 16,0 1 1-16,0-1 0 15,-3 1-1 1,2-1 0-16,3-1-1 16,0-1 0-16,3 1-1 0,2-1 1 15,-1 0-1-15,-2-1 0 16,1 1 0-16,-1 0 0 15,3-2-1-15,-2 1 1 16,1 1-1-16,3 0 0 16,3 1 0-16,-1-3 1 15,4 2-1-15,2-2 0 16,3 3 0-16,5-1 0 0,6-1 0 16,0 2 1-16,2-1-1 15,-6 6 1-15,0 2-1 16,-5 3 0-16,-9 2 0 15,-1 5 0-15,-6 4-1 0,-8 6 1 16,-10 5-1-16,1 3 1 16,-1 4-1-16,5-1 0 15,-1 2 0-15,10-5 0 16,4-2 0-16,3-3 0 16,7-2 0-16,-6 0 0 15,1 1 0 1,-5 0 0-16,-4 1 0 15,-11 1 0-15,-7 2 0 0,-14 3 0 16,-15 4 0-16,0-8 1 16,-3-2-1-16,9-9 0 15,3-3 0-15,18-8 0 16,15-5-8-16,9-2 0 16,12-3-3-16,6-4 1 15,3 1-65-15</inkml:trace>
  <inkml:trace contextRef="#ctx0" brushRef="#br0" timeOffset="131066.09">7771 16291 113 0,'0'0'0'0,"0"0"0"16,5 3 0-16,-3-3 0 15,6-1 1-15,2-3 0 16,4 2 0-16,7-3 0 16,-2-1 0-16,6 1 0 0,2-3 0 0,0-1 1 15,-4 2-1-15,-2-2 1 16,-4 2 0-16,-3-1 0 16,-3 1-1-16,-3-6 1 15,-6 2-1-15,-4-2 1 16,-8-1-1-16,-3 4 1 15,-10 2-1-15,0 8 0 0,-5 5 0 16,2 4 1-16,-1 5-1 16,3-1 1-16,6 2-1 15,3 2 1-15,5 1-1 16,8-3 1-16,8-1-1 16,0 1 0-16,4-3-1 15,7-1 1 1,6-3-1-16,3-1 0 15,5-5 0-15,4 0 0 16,-2-2-1-16,4-2 0 16,-2 1-2-16,-1-2 0 15,-5-2 0-15,3-1 0 16,-3 0 0-16,-2-2 0 16,1-2 1-16,-1 0 1 0,-2 3 0 0,-4-1 0 15,-1 2 0-15,-3-2 1 16,-7 0 0-16,-1-1 0 15,-3-2 0-15,-3-2 0 16,-2 5 0-16,-2-2 0 16,-2 1 0-16,-3 0 0 15,-3 5 0 1,-5 1 1-16,-3 2-1 16,-4 2 1-16,0 5 0 15,-1 3 0-15,-3 1 0 16,4 1 0-16,2 1 0 15,4-2 0-15,8 3 0 16,-1 0 0-16,1-1-1 16,7-1 1-16,0 0-1 0,5-2 1 15,2-3-1-15,3-1 1 16,5-2-1-16,-3-2 1 16,6-1-1-16,-3-3 1 15,3-2-1-15,-1-2 1 16,2 2-1-16,-3-4 1 15,-1 2-1-15,-1 0 1 16,0 1 0-16,-4 3 0 16,-3 2-1-16,3 1 1 15,-2 0-1-15,0 1 1 16,1 3-1-16,9 1 0 16,-1 1 0-16,5-2 0 15,-1-1 0-15,0-2 0 16,-3 1-1-16,-2-4 1 0,-2 0-1 15,-4-3 0 1,0-1 0-16,-5 0 0 16,-3-1 0-16,1-2 1 15,0-1 0-15,-3 0 0 16,0 2 0-16,0-1 0 16,-3-3 0-16,3 4 1 0,-3-3-1 0,6 7 1 15,-3 3-1-15,3 3 1 16,1 6 0-16,-1 0 0 15,-2 4-1-15,1 3 1 16,-1 2-1-16,-1 1 1 0,0 3-1 16,0 2 1-16,-1 4-1 15,-1-6 1 1,1 1-1-16,-2-4 1 16,-1-6-1-16,4-1 1 15,-3-3 0-15,3-3 0 16,-3-4 0-16,1-4 0 15,2-3-1-15,0-2 1 16,0 0-1-16,5-4 0 16,-2-5 0-16,8-1 1 0,5-6-1 15,3 4 1-15,5 0-1 16,-3 5 1-16,-1 2-1 16,-1 3 1-16,1 2-1 15,2 4 0-15,-4 3 0 0,-4 2 0 16,-7 5 0-16,3 2 0 31,-7 2 0-31,1 1 0 16,-3 1 0-16,2 0 0 15,0 2 0-15,-3-6 0 16,1 3 0-16,1-5 0 16,-2-2 0-16,0-4 0 15,0 0 0-15,1-3 0 0,2-2 0 16,1 1 0-16,2-3 0 0,1 1 1 15,3 0-1-15,2 0 1 16,-1 0-1-16,-3-3 0 16,6 2 0-16,-8 1 0 15,1-1 0-15,0 2 0 16,-1 1 0-16,2-1 0 16,-2-1 0-16,2 0 0 0,-4 2 1 15,0 6 0-15,0 4-1 16,-2 2 1-16,-2 4 0 15,0 1 1-15,-4 1-2 16,2 2 1-16,1 3-1 0,1-1 0 16,1-1-1-16,3 1 1 31,1-1-7-31,3-4 0 16,-1 1-107-16</inkml:trace>
  <inkml:trace contextRef="#ctx0" brushRef="#br0" timeOffset="136510.84">9545 16202 85 0,'0'0'0'0,"0"0"1"16,0 0 1-16,0 0 3 16,0 0 0-16,0 0 0 15,0 0 0-15,0 0-2 0,0 0 1 31,0 0-3-31,0 0 1 16,0 0 0-16,0 0 0 16,0 0 0-16,0 0 0 15,-5 32 0-15,0-6 0 16,-2 8-1-16,0 3 1 16,0 7-1-16,0-2 0 15,0 2-1-15,1 0 1 0,2 5-1 0,0-18 0 16,4-11-4-16,0-3 0 15,0-1-88-15</inkml:trace>
  <inkml:trace contextRef="#ctx0" brushRef="#br0" timeOffset="136949.76">9521 16355 91 0,'0'0'0'0,"-4"-11"0"15,-3-3 0-15,1 2 0 16,2-2 1-16,-4-1 1 16,6 2 1-16,-3 2 0 15,4-1 0-15,1 1 0 16,1 1-1-16,4 2 0 15,-3 2 0-15,2-2 1 0,7 0-1 16,-4-2 1 0,4-3-2-16,-4 0 1 15,1-1-1-15,2 2 0 16,-3-2 0-16,3 2 0 16,-2 0 0-16,2-1 0 15,0-1-1-15,4 2 1 16,1 2-1-16,-2 4 1 15,5 5-1-15,-3 4 1 0,2 3-1 16,-3 6 1-16,0 2-1 16,-1-2 0-16,2 1-1 15,-1-4 0-15,-1 0-3 16,1-3 1-16,-2 1-86 0</inkml:trace>
  <inkml:trace contextRef="#ctx0" brushRef="#br0" timeOffset="137629.09">9356 16404 70 0,'0'0'1'0,"10"-4"0"16,4-1 1-16,8-1 0 15,4-1 2-15,3 2 0 0,4-3-1 16,2-1 1-16,0 2-1 16,0-2 1-16,-4 2-1 15,1-1 0-15,-8 1-1 0,1 3 0 16,-4-1-1-16,-6 1 1 15,-1 3-1-15,-4 0 1 32,-3-1 0-32,-2 1 0 15,-2 1-1-15,-1 0 1 16,0 0-1-16,-2 0 1 16,0 0-1-16,0 0 1 15,0 0-1-15,0 0 0 0,0 0-1 16,0 0 1-16,-4 5 0 15,-1 4 0-15,0 3-1 0,-3 4 1 16,1 3-1-16,-1 2 1 16,-3 1 0-16,5 0 0 15,0 2-1-15,6-3 1 16,0-2-1-16,0 0 1 16,3 0-1-16,11-5 1 15,3-5-1-15,2-3 0 0,4-5 0 16,-1-2 0-16,-4-5 0 15,-1 0 0-15,-5-3 0 16,-2 2 0-16,-3 0 0 0,-1-12 0 16,-2-9 0-16,-7 1 0 15,-4-3 0-15,-4 5 0 32,-4 1 0-32,2 6 1 15,-2 3-1-15,10 4 0 16,-3 4-1-16,8 1 1 0,8 3-6 15,1 1 0-15,-3 0-84 16</inkml:trace>
  <inkml:trace contextRef="#ctx0" brushRef="#br0" timeOffset="138168.37">9916 16365 115 0,'0'0'0'0,"7"-1"0"15,2-3 1-15,6 3 1 16,-2 0 0-16,6 2 0 15,-1 2 0-15,0 4 0 16,2 2-1-16,-6 2 1 0,1 4-1 16,-3 0 0-16,-4 2 0 15,-4 4 0-15,-4 3-1 16,-2-4 1-16,-3-1-1 16,0-1 1-16,-1-4-1 15,0-5 1 1,1-4-1-16,2-5 1 15,-1-4-1-15,4 0 1 16,0-4-1-16,0-2 1 16,4-2-1-16,1-9 0 15,4-7 0-15,-3 6 0 16,2 0 0-16,-1 1 0 16,0 2 0-16,1 2 0 0,3 3 0 15,-2 1 0-15,-1 4 0 0,-1 1 1 16,-1 1-1-16,-2 1 1 15,0 1-1-15,4-2 0 16,0 3 0-16,1-2 0 16,0-2-4-16,0 0 0 15,1 0-91-15</inkml:trace>
  <inkml:trace contextRef="#ctx0" brushRef="#br0" timeOffset="153879.12">10338 16304 67 0,'0'0'1'0,"0"0"0"16,0-5 2-16,0 1 0 15,3 2 0-15,-3-2 1 16,-3 2-1-16,3 2 1 15,0 0-1-15,0 0 1 16,3 6-1-16,0 0 0 16,-3 3-1-16,0 5 0 0,0 6-1 15,0 2 1-15,0 3-1 16,-3 0 1-16,3 3-1 16,-3-2 0-16,3 3 0 15,0-6 0-15,-1-3 0 0,-2-4 0 16,1-3 0-16,2-4 0 31,2-4 0-31,-2 1 1 16,0-5-1-16,0-1 1 15,-2-1-1-15,0-5 1 16,2 0-1-16,0-2 0 16,0-1 0-16,4-9 0 0,-1-4 0 0,1 5 0 15,-1-1-1-15,6-4 1 16,4-5-1-16,-3 6 1 15,-2 3-1-15,2 0 1 16,1 4-1-16,-1 0 1 16,0 3-1-16,2 0 1 15,-3 0-1-15,6 2 0 16,-1 4 0-16,-2 3 0 16,1 4 0-16,-5 7 1 0,-2 5-1 15,0 3 0-15,0 5 0 16,0 1 0-16,-1 2 0 0,-3-2 1 15,-2 1-1-15,0-4 0 16,0-2 0-16,3-4 0 16,-3-2 0-16,0-4 0 31,2-2 0-31,0-2 0 16,-2-1 0-16,0-3 1 15,-2-6-1-15,2 2 1 16,-2-2-1-16,2-3 1 15,0-1-1-15,0 0 1 0,0 0-1 16,6-9 1-16,2-5-1 16,-4 4 0-16,2 5 0 0,-2-3 0 15,3 0 0-15,3 1 0 16,-2 1 0-16,2 2 0 16,-3 4 0-16,3-2 0 15,2 3 0-15,-1 1 0 16,2 0 0-16,-3 6 0 15,-2 2 0 1,6 2 0-16,-3 4 0 16,3 4 0-16,0 4 0 15,0 2 0-15,0 4 0 16,1-3 0-16,-2 1 0 0,2-5 0 16,-5-5 0-16,-2-3 0 15,1-5 0-15,-5-3 0 16,2-3 0-16,-2 0 0 15,-1-1 0-15,1-2 0 16,-4 3 0-16,1 2 0 0,-1 0 0 16,0 1 0-16,0 1 0 15,0 2 1-15,0-2-1 16,0-1 0-16,1-3 0 16,1 0 1-16,1-1-1 0,-3 0 1 15,0 0-1-15,0 7 1 16,3 4-1-16,-6 6 1 15,0 3-1-15,1 3 0 16,0 5 0-16,2 0 1 16,0 2-1-16,0 1 1 15,0 0-1 1,1-3 0-16,-1 1 0 16,1-3 0-16,-1-1 0 15,2-5 0-15,1-1-4 0,-3-5 0 16,3-1-3-16,1-5 1 15,-1 2-89-15</inkml:trace>
  <inkml:trace contextRef="#ctx0" brushRef="#br0" timeOffset="154117.5">10865 16216 122 0,'0'0'0'0,"0"0"0"15,0 0 0-15,0 0 0 16,3 0 0-16,2 1 0 0,-4 0-3 0,2 1 1 15,-1-1-82-15</inkml:trace>
  <inkml:trace contextRef="#ctx0" brushRef="#br0" timeOffset="154603.31">11003 16593 115 0,'4'-2'0'0,"13"-4"1"16,6-3 0-16,-3 1 0 0,0 0 0 0,-5-2 1 15,-1 0 0-15,-2 2 0 16,-2-3 0-16,2-5 0 16,0-8-1-16,-2 4 0 15,0-1 0-15,-3-2 0 16,-4 1-1-16,2 2 1 15,-5 1-1 1,-5 0 1-16,0 0-1 16,-5 3 1-16,-1 1-1 15,-1 4 1-15,-1 6-1 16,-1 1 0-16,0 4-1 16,3 2 1-16,1 2-3 15,-2 5 0-15,-1 2-3 16,1 3 0-16,3 0-78 0</inkml:trace>
  <inkml:trace contextRef="#ctx0" brushRef="#br0" timeOffset="154935.43">11175 16503 93 0,'0'0'0'0,"12"-19"0"16,5-15 1-16,-3 11 1 15,0 1 1-15,1 1 0 16,0 1 0-16,1 4 1 0,1 2-1 16,-5 1 1-16,2 3-1 15,-7 3 1-15,0 2-1 16,0 4 0-16,1 2-1 15,-3 4 0-15,-4 0-1 16,5 7 1-16,-3 4-1 16,4 2 0-1,1 2-1-15,6 0 0 16,-3 2-8-16,-1-3 0 16,0 0-78-16</inkml:trace>
  <inkml:trace contextRef="#ctx0" brushRef="#br0" timeOffset="155869.41">11547 16435 106 0,'0'0'1'0,"0"0"0"16,1 2 1-16,-1-2 0 16,5 5 0-16,-2-4 1 15,7-1-1-15,0-1 1 16,2-5-1-16,8-2 0 0,2-1-1 15,-2 0 1-15,1-2-1 16,-2-2 1-16,2-2-1 16,-7 0 1-16,0 2-1 15,-1 0 1-15,1 1-1 16,-5 1 1-16,-1 2-1 16,-2 0 0-1,0 3 0-15,-6-4 0 16,0-3-1-16,-4 0 1 15,-4-4-1-15,-4 3 1 16,-7-1-1-16,-1 9 1 16,-9 6-1-16,4 4 1 15,-1 7-1-15,4 2 1 16,1 4-1-16,5 1 0 0,4 2 0 0,4 1 0 16,4 1 0-16,4-1 0 15,4-1 0-15,4-4 0 16,2-5 0-16,0-3 0 15,2-4 0-15,-1-4 0 16,3-2 0-16,-4-2 0 16,-3 0 0-1,2-3 0-15,-1 0 0 16,0-4 0-16,-2 3 0 16,1-2 0-16,-3 0 0 15,2 2 0-15,-2 0 0 16,1 2 1-16,-2 1 0 15,-1-1 1-15,2 2-1 0,0-3 1 16,-2 2-1-16,0-1 1 16,4 1-1-16,-2 3 1 15,2 4-1-15,-1 7 0 16,-3 9-1-16,-2 7 1 16,-2 7 0-16,-6 6 0 15,-5 8-1-15,-11 9 1 0,-10 9 0 16,-3-6 0-16,-6 2-1 0,0-8 0 15,-2-4 0-15,-1-10 0 16,4-8 0-16,-4-9 0 16,2-7 0-16,8-10 0 15,3-8 0-15,14-3 0 16,10-2 0-16,-1-3 0 16,8-2 0-1,8-11 0-15,11-8 0 16,6 2 0-16,11 0 0 15,2 4 0-15,2 5 0 16,0 2 0-16,1 1 0 0,-5 3 0 16,-5 1 0-16,-1 3 0 15,-4 2 0-15,-1-2 0 16,0 2 0-16,-4 1 0 16,2 0-1-16,-8 4 1 15,-2-1-3-15,-1-1 1 16,-2-1-6-16,-2 4 0 15,1-2-98-15</inkml:trace>
  <inkml:trace contextRef="#ctx0" brushRef="#br0" timeOffset="158311.87">6342 15541 67 0,'-4'0'0'0,"-2"0"0"16,6 0 0 0,-4 0 0-16,4 0 0 15,5 0 0-15,-2-4 0 16,-1 1 1-16,6-2 0 15,4 1 0-15,1-4 1 16,0-2 0-16,19-6 0 16,8-6 1-16,5-4 1 15,11-2-1-15,0-7 1 0,4-4-1 16,19-11 1-16,18-11-1 16,-6 5 0-16,1 3-2 15,-1 6 1-15,-2 2 0 16,-2-4 0-16,-2 1-1 15,-1 0 1-15,-3 2-1 16,-6 3 0-16,-4 3 0 0,-8 7 0 16,-11 5 0-16,4 1 0 15,-6 7 0-15,-14 6 0 16,-13 5 0-16,-1 2 0 16,-6 1 0-1,2-1 1-15,-3 3-1 0,-3 1 1 16,0 1-1-16,-3 1 1 15,-3-2-1-15,-5 1 1 16,1 2-1-16,-1-6 0 16,-1 4 0-16,0 2 0 15,-4-2 0-15,4 2 0 16,3 0-1-16,-3 0 1 16,0 0-1-16,0 0 1 15,4-1-1-15,-1 1 1 0,-1-6-1 16,-2 6 1-16,2-3-1 15,-2 3 0-15,4 2 0 16,-4-2 0-16,0-3 0 16,0 3 0-16,0 0-1 15,0 0 0-15,0 0-5 16,-4 3 0 0,4 1-87-16</inkml:trace>
  <inkml:trace contextRef="#ctx0" brushRef="#br0" timeOffset="158897.97">8006 14489 99 0,'-4'-3'0'0,"-5"-4"0"16,1 3 0-1,2 1 1-15,0 3 1 16,-5-3 0-16,4 0 1 16,2 2 0-16,-1-1 1 15,6 1-1-15,0 1 0 16,-4-2-1-16,8-1 1 16,2 2-1-16,5 0 0 15,7 1 0-15,5 0 0 0,6 0-1 0,3 1 1 16,2 3-1-16,-5 2 1 15,-3 5-1-15,-4 4 0 16,-2 3 0-16,-10 2 0 16,-6 4-1-16,-6 1 1 15,-7 1-1-15,-8 7 1 16,-5 1-1 0,1 1 1-16,-3 2-1 15,-1 8 1-15,-5 9-1 16,7-13 1-16,5-4-1 15,7-13 0-15,5-7-1 16,6-2 1-16,0-3-3 0,6-5 0 16,1 2-99-16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8.62069" units="1/cm"/>
          <inkml:channelProperty channel="T" name="resolution" value="1" units="1/dev"/>
        </inkml:channelProperties>
      </inkml:inkSource>
      <inkml:timestamp xml:id="ts0" timeString="2021-01-15T07:01:07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17210 14407 0,'0'0'15,"0"0"-15,-21 7 16,-63 7-16,-121 28 16,-112 26-1,119-20 1,191-48-16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420" units="cm"/>
          <inkml:channel name="Y" type="integer" max="111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8.47894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15T07:29:57.1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6032 11093 82 0,'0'0'1'0,"0"0"0"16,0 0 1-16,0 0 1 0,0 0 0 15,0 0 1-15,17-18-1 16,-5 4 0-16,3-1 0 15,-1 1 0-15,-4-4-1 16,2 4 0-16,-6 0-1 16,3 4 1-16,-4-1-1 0,-1 5 0 15,-2 2 0-15,1 0 0 16,-1 0-1-16,-2 3 1 16,-1 1-2-16,1 0 1 15,-4 1-4-15,2 0 0 16,0 1-75-16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420" units="cm"/>
          <inkml:channel name="Y" type="integer" max="111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8.47894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15T07:34:34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6323 14001 80 0,'0'0'0'15,"0"0"1"-15,0 0 0 16,0 0 2-16,0 0 1 0,0 0-1 16,0 0 1-16,2-14 0 15,-2 7 0-15,-2-1 0 16,2 2 0-16,-2 4-1 15,-2-2 1-15,1 0-1 16,1 0 0 0,2 1-1-16,0 0 1 15,-1 1-1-15,1 2 0 16,0 0-1-16,0 0 1 16,0 0-1-16,0 0 1 15,3-4 0-15,-3 4 0 16,0 0-1-16,0 0 0 15,0 0 0-15,-2 6 1 0,-2 2-1 0,1 4 1 16,2 2-1-16,1 1 0 16,1 6 0-16,5 3 0 15,-3 4-1-15,4-2 1 16,2 2-1-16,-2-3 1 16,2 0-1-16,3-6 1 31,2-2-1-31,-1-5 1 15,0 0-1-15,-2-6 1 0,0-3-1 16,-2-3 0-16,0-2 0 16,-2 0 1-16,-1-3-1 15,1-7 0-15,3-4 0 16,-1 2 0-16,3-5 0 16,-5-2 0-16,-1-3 0 0,0 4 0 15,-2-1 0-15,1 4 0 16,-3 1 0-16,0 1 0 15,1 0 0-15,-3 5 0 16,0 3 0-16,1 1 0 16,-1 2 0-16,0 2 0 15,0 2 0-15,0 0 1 0,0 0-1 0,0 0 0 16,3-3 0-16,-3 3 1 16,0-3-1-16,0 3 1 15,0 0-1-15,0 0 1 16,0 0 0-16,0 0 0 15,3 3-1-15,-3 0 1 16,0 3 0 0,0 2 0-16,0 3-1 15,2 3 0-15,2 6 0 16,-4 3 1-16,0 6-1 16,0 4 1-16,0 2-1 15,-3 1 0-15,0 5 0 16,0-4 1-16,-1 2-1 15,-8 10 0-15,-1 6 0 0,-4-5 1 16,-1-3-1-16,0-8 1 16,1-6-1-16,2-9 1 15,1-9-1-15,4-1 0 16,1-4 0-16,0-4 0 16,0-5 0-16,2-1 0 15,3-3 0-15,-4-3 0 16,-3-2-1-16,3-3 1 15,4-1 0-15,1-2 0 16,2-4 0-16,2 3 0 16,2 4-1-16,1-4 1 15,1 4-1-15,2 0 1 16,0 4-1-16,-2-2 1 16,-2 3 0-16,1-2 0 0,1-3-1 15,3 1 1-15,2 0 0 16,-4-1 0-16,3 2-1 15,4 1 1-15,3 0-1 16,-1 1 1-16,1-1 0 16,0 4 0-16,0-2 0 15,-3 2 0-15,-4 0 0 0,0 0 0 16,-2 2 0-16,-3 0 0 16,-1 1 0-16,-1 1 0 15,-2 0 0-15,0 0 0 16,0 0-1-16,0 0 1 15,-2-5-6-15,-1 2 0 16,-1-1-5-16,1 2 1 16,1 1-86-16</inkml:trace>
  <inkml:trace contextRef="#ctx0" brushRef="#br0" timeOffset="949.62">6632 14602 80 0,'0'0'0'0,"0"0"0"16,0 0 1-16,-3 4 1 15,3-4 0-15,0 0 3 16,0 0 0-16,3 2 0 0,-3-2 0 15,-3 0-2-15,-1-3 1 16,1-1-1-16,1 1 0 16,-2 0 0-16,1-1 0 15,3-2-1-15,3-2 0 16,3 1-1-16,1 0 1 16,0-1-1-16,2 2 1 15,0 1-1-15,1-1 1 0,1 1-1 16,1 0 0-16,-2 3 0 15,2 2 0-15,-3 1 0 0,-2 5 0 16,-1 3 0-16,0 3 0 16,-2 4 0-16,-1-3 0 15,-6 2 0-15,1 3 0 16,-3 3-1-16,-1 1 1 16,-3 2-1-16,-1-2 1 15,-4-2-1 1,0 0 1-16,0-1-1 15,2-3 0-15,5-2 0 16,2-2 1-16,0-1-1 0,3-3 0 16,-1-2 0-16,8-2 1 15,2 2-1-15,2-6 0 16,4 0 0-16,0-2 0 16,4-2 0-16,-3 2 0 15,0-2 0-15,-2 4 0 16,-1-2 0-16,-2 0 0 15,-3 0 0-15,-2 2 1 0,1-2-1 16,-2 0 1-16,-2 1-1 16,-1 1 1-16,0 0-1 15,0 0 1 1,-4 1-1-16,4-1 0 16,0 0-1-16,3-4 1 15,3-3-6-15,-2 1 0 16,3 0-98-16</inkml:trace>
  <inkml:trace contextRef="#ctx0" brushRef="#br0" timeOffset="1636.1299">6795 13800 97 0,'0'0'0'0,"3"0"1"16,-3 0 0-16,0 0 1 15,0 0 1-15,3-4 0 16,0 2 0-16,0 0 0 15,6-2 0-15,-1 0 0 16,7 0 0-16,-3 0 0 16,8-1 0-16,2-1-1 0,-5 0 0 15,1 2 0-15,-1 0 0 16,-3 0-1-16,1 2 1 16,-3 0-1-16,-2 0 1 15,-1 0-1-15,0-1 0 16,-5-1 0-16,2-1 0 15,-6 2-1 1,3 1 0-16,0-4-2 0,-3 1 1 16,0 2-7-16,0-1 1 15,0 1-84-15</inkml:trace>
  <inkml:trace contextRef="#ctx0" brushRef="#br0" timeOffset="2061.83">6886 13616 107 0,'0'0'0'0,"-2"0"0"0,2 0 0 15,-4-2 1-15,4 2 1 16,-3-4 0-16,3 1 1 15,0 0 0-15,3 2 0 16,1 1 0-16,-4 0 0 16,0 0-1-16,2 0 0 15,1 2 0-15,1 3 1 16,3 2-2-16,-3 0 1 16,2 3-1-16,-1 4 1 15,2 2-1-15,-1 3 1 16,1 4 0-16,-3 3 0 15,-1 1-1-15,-3 2 0 16,2-2-1-16,-2-1 1 16,1 1-1-16,1-6 1 0,-2-4-1 15,3-2 0-15,0-5-1 16,-2-1 1 0,4-1-8-16,-3-6 0 15,0 2-89-15</inkml:trace>
  <inkml:trace contextRef="#ctx0" brushRef="#br0" timeOffset="2707.63">6795 13648 102 0,'0'0'0'16,"0"0"1"-16,0 0 1 16,0 0 0-16,0 0 0 0,0 0 0 15,0 0 1-15,0 3 0 16,2 0 0-16,2 0-1 15,0 3 1-15,1 2-1 16,6 4 0-16,-2 6 0 16,3-3 0-16,-1 2 0 15,3-1 0 1,-1 0-1-16,0-3 1 16,3 1-1-16,-3-4 0 15,-2-3-1-15,0-2 1 16,-1-2-1-16,-1-3 0 15,1-2-1-15,-4-1 0 16,-2 0-1-16,7-14 1 16,3-10-1-16,-1 7 0 0,-4 1 0 0,0 1 0 15,-3 3 1-15,-2 1 0 16,0 2 0-16,2 2 1 16,-6-1 0-16,3 3 0 15,0 0 0-15,-6 4 0 16,0 2 0-16,-4 6 1 15,0 2 0 1,-4 4 1-16,-2 5-1 16,-5 6 1-16,-3 4-1 15,0 2 0-15,-2 4 0 16,0-4 0-16,4 3 0 16,-2-4 0-16,4-2-1 15,4-4 0-15,4-4-2 0,5 1 1 16,-1-1-98-16</inkml:trace>
  <inkml:trace contextRef="#ctx0" brushRef="#br0" timeOffset="3610.08">6975 13830 78 0,'0'0'0'15,"4"1"1"-15,-1-1 0 16,-2 0 1-16,2-1 0 16,0 1 1-1,-3 0 0-15,3 1 1 16,-1 3 0-16,2 4-2 16,3 2 1-16,0 3-2 15,2 1 1-15,0-1-1 0,0-3 1 16,-3-1-2-16,1-2 0 15,-3 3-2-15,5-5 0 16,0 3-73-16</inkml:trace>
  <inkml:trace contextRef="#ctx0" brushRef="#br0" timeOffset="4443.78">7552 14223 96 0,'0'0'0'15,"-1"5"0"-15,1-5 1 16,0 4 1-16,1-3 1 0,4 1 0 15,2 0 0-15,7-2 0 16,0 0 0-16,7 0 0 16,-3-2 0-16,-1 0-1 15,2 2 1-15,2 0-1 16,-5 2 0-16,0 0 0 16,0-1 0-1,-6-1-1-15,2 0 1 16,-5 0-1-16,-1 0 1 15,-2 0-1-15,1 0 1 16,-4 0-1-16,-1 0 0 16,3 1 0-16,-3-1 1 15,0 4-2-15,0-4 1 16,-3 0-1-16,3 0 0 0,0-2-3 0,0 2 0 16,-1-4-6-16,1 0 1 15,0 2-80-15</inkml:trace>
  <inkml:trace contextRef="#ctx0" brushRef="#br0" timeOffset="4998.64">7548 14432 93 0,'0'0'0'16,"-6"4"1"-16,6-4 0 15,-2 3 1-15,2-3 0 16,0 3 1-16,5-3 0 16,1 0 1-16,0-2 1 15,5 1-2-15,2 0 1 0,3 1-1 16,2 0 0-16,1 1-1 15,0-1 0-15,-3 0-1 16,0 0 1-16,-7 0-1 16,1 0 1-16,-4 0-1 15,-2 1 1-15,-2 1 0 16,-2-2 0-16,4 3 0 0,-1-3 0 16,-2-1-1-16,-1 1 1 15,0 0-1-15,0 0 1 16,0 0-1-16,0 0 0 15,3 1-1-15,0 0 0 16,3 3-3-16,0-3 1 16,1 0-107-16</inkml:trace>
  <inkml:trace contextRef="#ctx0" brushRef="#br0" timeOffset="7300.21">8973 13859 83 0,'0'0'0'0,"0"0"0"15,0 0 0-15,0 0 0 16,0 0 1-16,0 0 0 16,0 0 1-16,0 0 1 0,0 0 1 15,0 0-1-15,0 0 1 16,0 0-1-16,0 0 1 16,0 0-2-16,0 0 0 15,0 0 0-15,0 0 0 16,-12-14-1-16,-1 10 1 15,-7 0-1-15,1 4 1 0,-3 4-1 16,0 4 1 0,-1 2-1-16,2 1 1 15,1 2-1-15,5 0 1 16,-1 2-1-16,4-1 0 16,2 1 0-16,3-1 0 15,1 4 0-15,-1-3 0 16,4 1-1-16,-1 2 1 15,4 3-1-15,-2 2 1 0,2 5-1 16,2-1 1-16,-2 3-1 16,2 2 1-16,-2 2-1 15,2-1 1-15,1-2-1 16,-1-2 1-16,3-3-1 16,-5 2 1-16,1-2-1 0,0 4 0 15,-1 1 0-15,0 2 1 16,0 2-1-16,0 8 0 15,-1 7 0-15,0-4 0 16,-2-1 0-16,-1-6 1 16,1-2-1-16,-1 2 1 0,-2 0-1 15,3 0 1-15,0 2-1 16,-2-4 1 0,0 2-1-16,-1-5 0 15,3-2 0-15,-1-9 1 16,-1-5-1-16,4 0 1 15,0-1-1-15,2 1 0 16,3 0 0-16,-2-1 1 16,-2-1-1-16,2 0 1 15,-2-1-1-15,2-1 1 0,-2 0-1 16,5-2 1-16,1-4-1 16,0-1 1-1,2-2-1-15,0 0 0 16,4-3 0-16,1 2 1 15,-1-3-1-15,4-1 0 16,-1-1 0-16,8-3 1 16,3 0-1-16,-1 1 0 15,1 0 0-15,-2 1 1 16,-1 2-1-16,0-1 1 16,-4 1-1-16,0-1 1 0,-3 1-1 15,-2-2 0-15,-3 2 0 16,-4 0 1-16,-4 0 0 15,0 0 0-15,-1-1 0 0,-2 1 0 16,0 0-1-16,0 0 1 16,-5 1-1-16,2-2 0 15,-1-1-1-15,1 1 0 16,-3-2-6-16,3-1 0 16,1-1-101-16</inkml:trace>
  <inkml:trace contextRef="#ctx0" brushRef="#br0" timeOffset="8942.04">9126 14409 91 0,'-3'2'0'0,"0"4"1"15,-3-6 0-15,3 0 2 16,-2 0 1-16,3 0-1 15,2 0 1-15,0 0-1 0,2 0 0 16,3-2-1-16,1 0 0 16,3 2-1-16,2-2 1 15,7 0-1-15,-1 0 1 16,3-1 0-16,0 0 0 16,-1 1 0-16,-1 1 0 15,2 1-1-15,-5-1 1 16,-1 1 0-16,-5-2 0 15,0 2 0-15,-4-1 0 16,-4 1-1-16,3-2 1 16,-1 2-1-16,1-3 1 15,-2 0-2-15,-2 3 1 16,-5-1-1-16,5 1 1 16,0 0-2-16,3 0 1 0,-1 0-5 15,3 0 0-15,-2 0-95 16</inkml:trace>
  <inkml:trace contextRef="#ctx0" brushRef="#br0" timeOffset="10132.49">9625 14143 87 0,'0'0'0'0,"-4"0"0"0,1 0 1 31,-2-2 1-31,4 2 0 15,-2 2 0-15,2 1 1 16,1 0 0-16,0-3 1 16,5 2-2-16,3-2 1 15,-1 0 0-15,7 0 0 16,7 0-1-16,-5-2 0 16,-1-1-1-16,0-2 1 0,-3 0-1 0,2-5 1 15,1-2-1-15,0 2 1 16,-1-1-1-16,-2-1 1 15,3 2-1-15,-7 1 0 16,-1 1 0-16,0 2 0 16,-3-2 0-16,0-1 1 15,-2-1-1 1,1-4 0-16,-2-2 0 16,-2-3 1-16,-2-3-1 0,0 2 0 15,-4 1-1-15,0 1 1 16,0 3 0-16,0 5 1 15,1 3-1-15,-1 2 0 16,1 4-1-16,-1 2 1 16,1 4-1-16,-1 5 1 15,1 5-1-15,0 1 1 16,0 5-1-16,2-2 1 0,-2 1-1 16,1 2 0-16,3 1 0 15,-1 7 1-15,-3 2-1 16,2 3 1-16,-2 7-1 15,3-3 0 1,-1 7 0-16,2 3 1 16,2 6-1-16,-5-10 1 15,3-2-1-15,-3-4 0 16,1 0 0-16,0-6 1 16,2 0-1-16,2-13 0 15,-3-8 0-15,6 0 1 16,-3-1-1-16,2-6 0 0,-1-2 0 0,2-1 0 15,0-4 0-15,-2-1 1 16,0-2-1-16,3-1 1 16,-2-2-1-16,4-11 0 15,3-9 0-15,-1 6 0 16,-1 1 0-16,-2 7 1 16,-3 2 0-1,5 2 0 1,-1 1-1-16,0 2 1 0,0 2-1 15,0 0 1-15,1-1-1 16,-1 0 0-16,1-2 0 16,2 1 1-16,0 1-1 15,-3 3 1-15,1 2-1 16,2 3 0-16,-2 6 0 0,-1 1 0 16,-2 1 0-16,1 3 0 15,-1 5 0-15,3 0 1 16,2 1-1-16,-2-3 0 15,3-2-2-15,-1-2 0 16,0 0-12-16,-3-7 1 16,1 3-85-16</inkml:trace>
  <inkml:trace contextRef="#ctx0" brushRef="#br0" timeOffset="10517.65">10032 14438 102 0,'0'0'0'16,"-2"-2"1"-16,4 1 1 15,2 1 1-15,-1 0 0 16,-1 0 0-16,0 1 1 16,3 1-1-16,-5 0 1 15,1 4-1-15,0 4 0 16,1 1-1-16,1 4 0 0,-3 4 1 16,0 2 0-1,0 3 0-15,0 0 0 16,-3-1-2-16,1 0 1 15,1 0-1-15,1-5 0 16,1-4-1-16,1-1 1 16,1-3-1-16,-3-4 0 15,3-2-4-15,0-4 0 16,0 0-100-16</inkml:trace>
  <inkml:trace contextRef="#ctx0" brushRef="#br0" timeOffset="11112.94">10122 13788 100 0,'0'0'0'0,"0"0"0"16,0 0 1-16,0 0 0 0,0 0 1 31,3 0 1-31,3-4 0 16,3 2-1-16,11-4 0 15,6-3 0-15,-2 1 1 16,-1 2 0-16,-4-4 0 16,-1 2-1-16,-1 0 1 15,3 3-1-15,-5-1 0 0,1 1 0 16,-7 2 0-16,-2 1-1 0,-4 1 1 16,0 0-2-16,-3 1 1 15,0 0-1-15,0 0 0 16,0-3-3-16,0 3 1 15,3-3-8-15,-3 3 1 16,0 0-74-16</inkml:trace>
  <inkml:trace contextRef="#ctx0" brushRef="#br0" timeOffset="11520.7">10252 13620 92 0,'-3'0'0'16,"0"-2"0"-16,0 1 1 15,2-2 1-15,-2 2 0 16,-2-5 2-16,4 3 1 0,-4 2-1 16,5 1 0-16,-2-5 0 15,2 5 1-15,0 0-2 16,0 0 0-16,0 0 0 0,0 0 1 15,0 0-1-15,0 0 0 16,2 5-2-16,0 5 0 16,1 0 0-16,-1 5 0 15,2 4 1-15,-1 0 0 16,1 6 0-16,-1-2 0 16,2 4-1-1,2-2 0-15,0-2-1 16,-3-1 1-16,1-2 0 15,-4-2 0-15,-1-1-1 16,0-4 0-16,0-2-1 0,0 0 1 16,1-4-6-16,1-2 1 15,1 1-101-15</inkml:trace>
  <inkml:trace contextRef="#ctx0" brushRef="#br0" timeOffset="12153.42">10122 13644 100 0,'0'0'0'0,"3"2"1"16,-3-2 0-16,-4 0 2 15,4 0 0-15,-3 2 0 0,3-2 0 16,0 0 0-16,3 0 0 16,1 1-2-16,-2 1 1 15,5 1-1-15,-1 2 1 16,5 5-1-16,1 0 1 15,3 1-1-15,0 4 1 16,-1 2-1-16,2-3 0 16,0-1 0-16,-1-3 0 0,-4-1 0 15,1-4 0-15,-5-2-1 16,1-3 1-16,3 0-1 31,-5-3 1-31,1 1-1 0,2-4 0 16,0-6 0-16,-3 1 0 15,-1 1 0-15,-2 1 0 16,3 0 0-16,-4 1 0 16,-2 3 0-16,1-3 1 15,-1 2-1-15,3 1 1 16,-3-1-1-16,-6 1 1 0,-1 4-1 16,-6 6 1-16,-2 3-1 15,-1 7 1 1,-1 4-1-16,1 3 1 15,-3 4-1-15,2-3 1 16,0 6-1-16,2-5 0 16,1-1-1-16,5-4 1 15,2-5-2-15,10 0 0 16,0-1-101-16</inkml:trace>
  <inkml:trace contextRef="#ctx0" brushRef="#br0" timeOffset="13671.03">10970 13933 73 0,'0'0'0'16,"0"6"1"-1,0-6 0-15,4 3 2 0,-4-3 0 16,0-5 0-16,0 5 1 15,0 0 0-15,2 0 1 16,6 2-2-16,4-2 1 16,1-2-1-16,0-1 0 15,2-1-1-15,-2-2 1 16,3 0-1-16,-1-3 0 16,-1 0 0-16,-3 1 0 15,-1 0-1-15,0-2 1 16,-4 0-1-16,1-3 1 0,0-1-1 15,-4-3 1-15,2-3-1 16,-3 0 1-16,-1-2-1 16,-2 1 0-1,-1 1 0-15,0 4 1 16,-2 1-1-16,-2 4 0 16,1 0 0-16,0 4 0 15,-1 2 0-15,-1 2 0 16,1 2-1-16,-1 2 1 15,0 7 0-15,0-2 0 16,3 6-1-16,-3 3 1 0,1 6-1 16,0 4 1-16,3 4-1 0,-3 5 1 15,1 2-1-15,0 3 1 16,1-4-1-16,2-1 0 16,-1 0 0-16,2 1 0 15,-2 1 0-15,0-1 1 31,3 0-1-31,-3 6 0 16,-3 6 0-16,8-15 0 0,2-7 0 16,-4-4 0-16,3-5 0 15,-2-3 0-15,1-5 0 16,1-2 1-16,-3-1-1 16,0-2 1-16,3-3-1 15,0-2 0-15,0-2 0 0,1-6 0 16,-2-3 0-16,3-5 1 15,-1-3-1-15,1 3 0 16,-2-2 0-16,3 3 0 16,0-1 0-16,1 3 0 15,-1 3 0-15,1 1 0 16,-1 1 0-16,3 0 0 0,0 0 0 16,2 6 0-16,2 2 0 0,-4 6 1 15,2 3-1-15,-2 5 0 16,0 4 0-16,-1 2 0 15,-3 1 0-15,1 3 0 16,-3 1 0-16,3 1 0 31,-2 1 0-31,5-4 0 0,-2-1-2 16,2-6 0-16,-2-2-11 16,-1-3 1-16,0-1-78 15</inkml:trace>
  <inkml:trace contextRef="#ctx0" brushRef="#br0" timeOffset="14256.97">11352 14323 94 0,'0'0'0'15,"0"0"1"-15,0 0 1 16,3-4 1-16,-3 1 0 16,0 1-1-16,1-3 1 15,4-3-1-15,2-1 0 0,0 1 1 16,5 0 0-16,0 2-1 15,1 5 1-15,0 2-1 16,-7 7 1-16,-1 5-1 16,-3 0 0-16,-2 3-1 15,-4 1 1-15,1 0-1 16,-3 1 1-16,-3-1-1 0,-1 3 1 16,0-2-1-16,4 1 0 15,1-1 0-15,3-5 0 16,2-1-1-16,4-4 1 15,3-2-1-15,2-5 1 16,0-1-1-16,-1-1 0 16,1-4 0-16,3-1 0 15,-2 0 0-15,1 0 0 16,3-1 0-16,-4 1 0 16,1 1 0-16,0 1 0 15,-1 0 0-15,-3 0 0 16,5-2 0-16,-3 1 0 15,0 1-2-15,1-1 0 0,-3 1-5 16,2-1 1-16,-2 1-87 16</inkml:trace>
  <inkml:trace contextRef="#ctx0" brushRef="#br0" timeOffset="14726.84">11569 13649 102 0,'0'0'0'15,"3"3"0"-15,-1-3 0 16,3 0 0 0,4-3 1-16,2 0 2 15,6-1 0-15,0 1 0 16,4 0 1-16,-2 1-1 15,-2-2 0-15,-1 2 0 16,-2-2 0-16,-2 2-1 16,-2-2 0-16,0 3-1 15,-3 0 1-15,0-1-1 0,-3 1 1 16,1 1-1-16,-4-3 0 16,2 0-1-16,0 1 0 15,-3 1-1-15,0 1 0 16,3-1-6-16,-3 1 1 15,0 0-3-15,-3 0 1 16,3-4-68-16</inkml:trace>
  <inkml:trace contextRef="#ctx0" brushRef="#br0" timeOffset="15105.88">11695 13526 86 0,'2'2'0'16,"3"-1"1"-1,-5-1 0-15,0-6 1 16,0 3 0-16,0-1 3 16,-2-1 0-16,-1-1-1 15,1 0 1-15,-2 1-1 16,2 0 0-16,-1 1-1 16,2 3 1-16,0-3-1 0,1 4 1 15,0 0-2-15,0 6 0 16,0 3-1-16,-2 5 1 15,0 3-1-15,-2 2 0 16,1 2 0-16,3 0 1 16,-3 0-1-16,3-1 0 15,0 1 0-15,-3 1 1 0,0 0-1 16,3 1 0 0,3-2-1-16,-2-3 1 15,4-3-1-15,-2-1 0 16,3 0-1-16,-3-3 0 15,1 0-8-15,-3-7 0 16,2 2-85-16</inkml:trace>
  <inkml:trace contextRef="#ctx0" brushRef="#br0" timeOffset="15676.46">11590 13540 92 0,'0'0'0'0,"-2"5"0"16,2-5 1-1,0 3 0-15,0 0 1 16,0 4 1-16,0-4 0 16,-3 3-1-16,6 0 1 15,0 0-1-15,4 2 0 16,2-2 0-16,0 4 0 16,0-5 1-16,4 3 0 15,0-2-1-15,3 0 0 0,-1-2-1 16,0-2 1-16,-1 2-1 15,-4-4 1-15,1 0-1 16,-1-2 1-16,0 0-1 0,-3-2 0 16,0 2-1-16,-3-2 1 15,1 0 0-15,-3 0 0 32,3 1-1-32,-5-3 1 15,3 3 0-15,-3 2 0 16,-1-3 0-16,-4 4 0 15,-2 0 0-15,-4 5 0 0,-3 4 0 16,2 1 0-16,-4 3 0 16,2 2 0-16,-2 3-1 15,3 3 0-15,-1 7-1 0,6-3 1 16,-2 0-7-16,8-5 0 16,-1 1-89-16</inkml:trace>
  <inkml:trace contextRef="#ctx0" brushRef="#br0" timeOffset="16850.27">12102 13614 69 0,'0'0'0'0,"0"3"1"15,-4-2 0-15,-1 1 2 0,2-2 1 16,-4 0-1-16,5-2 0 15,-1 1 0-15,3 1 0 16,3-4-1-16,3 1 1 16,3-2-1-16,4 3 0 15,4-6-1-15,-1 5 1 0,-1-2 0 16,0-1 0-16,-1 4 0 16,-2-1 0-16,-2 0 1 15,-1 0 0-15,-3 0-1 16,1 0 1-16,-4 2-1 15,3 1 0-15,-5 1 0 16,1 2 0 0,-1 1 0-16,1 2 0 15,-2 2-1-15,2 0 1 16,0 3-1-16,1 1 1 16,-3 0-1-16,-3 2 1 15,2 2-1-15,-2 5 1 16,1 4-1-16,-2 1 1 15,-2 5-1-15,3-2 0 0,-1 2 0 0,-1 0 0 16,1 0-1-16,-3-1 1 16,1 0-1-16,0-1 1 15,3-4 0-15,-3 4 0 16,3 1-1-16,-1 1 1 16,-1 2-1-16,0 0 0 31,2-1 0-31,0-1 1 0,-2 0-1 15,1-3 0-15,1 0 0 16,2-4 1-16,-4 2-1 16,4-3 1-16,-2-1 0 15,-1 1 0-15,1 2 0 16,1 1 0-16,1 0-1 16,-1 2 1-16,1-3-1 0,1 1 1 15,1-1-1-15,1 1 0 16,-2 3 0-16,1-5 0 15,1 1 0-15,-2-2 0 16,2-3 0-16,1 1 0 16,-1-1 0-16,1-1 0 15,-3 1 0-15,0-2 0 0,0 1 0 0,0-1 0 16,-3-1 0-16,-2 1 0 16,-2 1 0-16,1-1 1 15,-2-2-1-15,-1-1 0 16,-2-1 0-16,0 0 0 15,-1-1 0-15,-5-1 0 32,-2-2 0-32,-4-1 0 0,-3-5 0 15,0 0 0-15,-4-2 0 16,1 0 0-16,0-1 0 16,7-2 0-16,1-4-3 15,7-1 0-15,5 0-8 16,9-7 1-16,0 0-89 0</inkml:trace>
  <inkml:trace contextRef="#ctx0" brushRef="#br0" timeOffset="18053.23">12822 13480 87 0,'-3'5'0'0,"-1"4"1"16,0-9 0-16,3 0 1 0,-1-3 0 15,2-2 1-15,-6 3 0 16,-3-4 0-16,-4 4 0 16,-6 4-2-16,3 4 1 31,-3 4-1-31,3 3 0 15,-3 3 0-15,4 1 1 16,-1 4-1-16,3-1 1 16,3 2-1-16,-2 3 1 15,4 1-1-15,-1 6 1 16,3 4-1-16,-1 3 1 16,1 4-1-16,-2 6 0 0,0 7 0 0,4-5 1 15,2-5-1-15,2 4 1 16,0 0-1-16,2 3 0 15,2 2 0-15,-3-3 0 16,2-4 0-16,-1-2 0 16,-2-3 0-16,2 4 0 15,-1 1 0 1,1 3 0-16,0 4-1 16,2-7 1-16,1-1 0 15,-3-3 0-15,-2 1-1 0,1 1 1 16,0 5-1-16,2 1 1 15,-3 2 0-15,0-5 0 16,0-4-1-16,0-1 1 16,0-3-1-16,0 5 1 15,-3 1-1-15,2 1 1 16,-2 2-1-16,3-6 1 0,-4-3 0 16,3-2 0-16,1-6-1 15,0 2 1-15,-1-1-1 16,1 0 1-16,0-2 0 15,0-5 0-15,2-7-1 0,2-1 0 16,3-1 0-16,-1-2 0 16,0 1 0-16,6-6 0 15,3-2 0-15,3-2 0 16,-1-3 0-16,3 2 1 16,0-2-1-16,0-2 0 15,-4-2 0 1,3-2 0-16,-3 0 0 15,0-1 0-15,-2 0 0 0,-4 0 0 16,-3 0 0-16,-1 0 0 16,-3 0 0-16,-3-1 0 15,-2-1 0-15,1-1 0 16,-1 0-7-16,1-2 0 16,-3 0-98-16</inkml:trace>
  <inkml:trace contextRef="#ctx0" brushRef="#br0" timeOffset="20124.49">13112 13657 99 0,'0'0'0'15,"0"0"0"-15,0 0 1 16,0 0 1-16,0 0 0 16,0 0-1-16,0 0 1 15,0 0 1-15,0 0 0 16,0 0-1-16,0 0 0 16,21-13 0-16,-6 8 0 15,2 4 0-15,-2 2 0 16,5 6-1-16,-7 4 1 15,0 5-1-15,-4 7 1 16,-4 7-1-16,-5 2 1 16,-5 4-1-16,-6 0 1 15,-3 0-1-15,-1-3 0 16,-5-3 0-16,5-7 0 0,2-5-1 16,2-5 1-16,5-3-1 15,2-2 1-15,2-4-1 16,2-4 1-16,6-2-1 15,3-10 1-15,5-7-1 16,1-5 1-16,4-6-1 16,-3-1 1-1,-1-3-1-15,2-2 1 16,1-3-1-16,-1 8 1 16,-1 1-1-16,-1 3 1 15,-1 6-1-15,2-2 1 16,3 5 0-16,-4 3 0 15,1-1-1-15,-3 4 1 16,-6 4 0-16,1 1 1 0,-1 3-2 0,-1-1 1 16,-5 2 0-16,1 1 0 15,-2-2-1-15,0 4 1 16,0 0-1-16,-3 2 1 16,-3 2-1-16,-1 4 0 15,-1 1 0-15,-3 1 0 16,-3 3 0-16,0 2 0 0,2 2 0 15,-2 5 0-15,3 3 0 16,3 2 1-16,6 2-1 16,-1-1 0-16,6 1 0 15,0-4 0-15,6-3 0 16,3-3 0-16,4-1 0 16,-2-6 0-1,2-4 0-15,-4-3 0 16,2-4 0-16,-3-1 0 15,-1-1-2-15,0-2 1 16,-1 0-6-16,-3-1 1 16,1-1-99-16</inkml:trace>
  <inkml:trace contextRef="#ctx0" brushRef="#br0" timeOffset="20826.62">13521 13882 97 0,'0'0'0'0,"-4"2"0"0,4-2 1 16,-3-1 0-16,3-2 1 16,0 0 0-16,0 0 0 15,2 0 0-15,-1 0 1 16,0 0-1-16,4-4 0 16,5-4 0-16,1 3 1 15,-3-1-1-15,3-1 1 0,0 2-1 16,3 5 1-1,-4 0-1-15,0 6 0 16,1 5 0-16,-5 5 0 16,-1 0-1-16,-3 5 1 15,-4 3-1-15,1-1 0 16,-5 1 0-16,-1 0 1 16,-2 3-1-16,0-3 0 15,0-3-1-15,2 1 1 0,1-5-1 16,3-2 1-16,2-2-1 15,1-1 1-15,2-2-1 16,3-1 0-16,-2-1 0 16,3-3 0-16,0 0 0 0,0-2 1 15,1-2-1-15,2 2 1 16,-2-4 0-16,-1 1 1 16,2 0-2-16,0 0 1 15,-1-2 0-15,0 4 1 16,-1 0-1-16,2 1 1 15,-1 1-1-15,-1 0 0 0,-3 1-1 16,2 0 1-16,3-2-1 16,-5 0 1-1,0 0-1-15,-1 0 1 16,0 0-1-16,-2 0 0 16,-4 0-1-16,4 0 0 15,-2 0-6-15,2 0 1 16,0 0-103-16</inkml:trace>
  <inkml:trace contextRef="#ctx0" brushRef="#br0" timeOffset="22270.62">13203 14817 77 0,'0'0'0'16,"-3"0"3"-16,1-2 0 16,-1-1 2-16,1 0 0 15,0-1-1-15,4-1 1 0,3-1-2 0,2 0 1 16,3-2-1-16,6 4 0 16,7 0 1-16,0 3 0 15,1 2-2-15,-1 5 1 16,-4 4-2-16,-2 7 1 15,-4 7-1-15,-5 1 1 16,-6 6-1-16,-4 2 1 0,-8 2-2 16,-2 1 1-16,-4-1-1 15,0-8 1-15,-1-1-1 16,4-8 1-16,3-5-1 16,3-2 1-16,2-5-1 15,5-6 1-15,0 0-1 16,5-6 1-1,4-3-1-15,5-13 0 16,7-7 0-16,-4-2 1 16,1 0-1-16,-3-3 0 15,5-2 0-15,-5 4 0 0,-1 3 0 16,2 4 0-16,0 1 0 16,-2 3 1-16,-2 5-1 15,0 1 1-15,-3 5-1 0,-3 1 1 16,0 2 0-16,1 1 0 31,-5 2 0-31,-2 4 0 0,-2 5-1 16,-3 2 1-16,-2 4 0 15,1 5 1-15,0 4-2 0,-1 4 1 16,0 5 0 0,3 0 0-16,1 2 0 15,3 0 0-15,1 0-1 16,4-3 1-16,3-3-1 0,1-5 0 15,0-2 0-15,4-3 0 16,-1-3-3-16,1-5 1 16,-1-4-7-16,-1 0 0 15,1 0-89-15</inkml:trace>
  <inkml:trace contextRef="#ctx0" brushRef="#br0" timeOffset="22656.12">13782 14921 105 0,'0'0'0'16,"-4"3"1"-16,1-3 0 15,1-2 2-15,2-1 1 16,0-1 0-16,0 1 0 15,2 2-1-15,-2 1 0 0,3 0 0 16,0 1 0-16,1 4-2 0,-2 2 1 16,1 3 1-16,1 6 0 15,-2 3-2-15,-2 5 1 16,-2 3-1-16,2-1 1 16,-2 0 0-16,0-1 0 15,-1-2-1-15,1 0 1 16,-2-3-2-16,1-3 1 15,0-1-1-15,1-1 1 0,2-1-1 16,2-2 0-16,-1-4-2 16,-1-2 0-16,0-4-6 15,6-1 0-15,1 0-90 16</inkml:trace>
  <inkml:trace contextRef="#ctx0" brushRef="#br0" timeOffset="24895.77">13915 13421 90 0,'0'0'0'0,"0"0"0"0,0 0 0 15,0 0 1-15,0 0 0 16,22-15 1-16,-5 5 1 15,8 0 0-15,-3-2 0 16,0 1 0-16,4 2 0 16,2 0 0-16,-1 2 0 15,0 2-1-15,-1 3 0 16,-1 2 1-16,-4 0 1 16,-2 2-1-16,-2 2 1 15,0 3-3-15,-5 2 1 16,-2 2-2-16,-3 5 1 15,-1 2 0-15,-2 3 0 16,-4 2 0-16,2 4 0 16,2 1 0-16,-2 0 0 0,-1 1-1 15,1 0 1-15,-2 1 0 16,0 3 0-16,0 1-1 16,2 4 1-16,0 5-1 15,3 8 1-15,0 8-1 16,-2-6 1-16,3-3-1 0,-5-2 1 15,1 1-1-15,1-1 0 16,-6 2 0-16,7 1 1 16,1 4-1-16,1-10 1 15,-1-2-1-15,-2 1 1 16,-3-3-1-16,0 4 0 16,-2 2 0-16,1 2 0 0,0 2 1 15,-3-7 0 1,1-3-1-16,3-5 0 15,3-4 0-15,-2 6 1 16,-1 3-1-16,-1 0 0 16,-3 2 0-16,2 0 0 15,-3-1 0-15,8-4 0 16,4-4 0-16,-6-6 0 16,-1-4 1-16,0 5 0 0,-1 2-1 15,2 8 0-15,3 8 0 16,-7-2 0-16,1 2 0 15,-3-10 0-15,2-2 0 16,-3-8 0-16,3-8 1 0,-4 2 0 16,2-2 0-16,-2 3 1 31,0 1-1-31,-2-2 1 16,0-1-2-16,-5 0 0 15,-1-3 0-15,-2-3 0 16,-1-4 0-16,-5-3 0 0,0-4-1 15,1-2 1-15,0-1-5 16,6-3 0-16,1-3-12 16,4-4 1-16,1 0-68 0</inkml:trace>
  <inkml:trace contextRef="#ctx0" brushRef="#br0" timeOffset="25582.1499">14478 14370 101 0,'0'0'0'0,"0"0"0"15,0 0 1-15,3 0 4 16,7-2 0-16,6 0-3 16,6-1 1-16,3-2 0 15,2 0 1-15,4-1-2 16,2 0 0-16,0 0 0 0,-4 0 1 31,-3 0-1-31,-4 0 1 16,-5-1-2-16,-2 1 0 15,-5 2 0-15,-1 2 0 16,-5-2-1-16,-1 2 1 16,0 4-1-16,-3-2 0 15,0 0-6-15,0 0 1 0,0 0-40 16,0 0 0-16,0 0 28 0</inkml:trace>
  <inkml:trace contextRef="#ctx0" brushRef="#br0" timeOffset="25945.56">14696 14206 68 0,'6'4'0'0,"3"5"8"16,-7-12 0-16,-5-7-4 16,0 1 0-16,1 2 2 0,-1-2 1 15,2 1-1-15,-2 2 1 16,1 0-2-16,2 4 1 16,2 0-2-16,-2 6 0 15,3 2-2-15,-3 8 0 16,0 5 1-16,0 6 0 0,-5 5-1 15,5-1 0-15,0 3-1 16,-3-1 0-16,-1 0-1 16,1-2 1-16,2 0-1 0,-3-3 0 15,3-2-1-15,1-3 1 16,1-5-18-16,4-5 0 16,0 1-62-16</inkml:trace>
  <inkml:trace contextRef="#ctx0" brushRef="#br0" timeOffset="26415.59">15115 14306 83 0,'0'-3'0'0,"-1"-2"0"16,8 1 1-1,2 0 4-15,-1-4 0 16,3 1 0-16,-3-7 0 15,3-2-2-15,-1-7 1 16,3-7-1-16,-7 3 1 16,1-1-2-16,-3 1 0 15,-3 1 1-15,-1 2 0 16,-3 4-1-16,0-1 0 0,-4 3 0 16,-1-3 1-16,-1-1-3 15,-2 3 1-15,-1 1-1 0,-1 3 1 16,0 5-1-16,-2 4 0 15,1 5 0-15,0 1 1 16,-2 4-2-16,3 2 0 16,0 2-6-16,4 4 0 15,1 2-20-15,1 1 0 16,1-1-15-16</inkml:trace>
  <inkml:trace contextRef="#ctx0" brushRef="#br0" timeOffset="26801.2">15171 14091 76 0,'3'-6'0'15,"3"2"4"-15,8-9 1 16,2-2 0-16,3-1 1 0,-3-3-1 15,3 0 0-15,0-2 0 0,-2 1 0 16,-3 1-3-16,1-1 1 16,-3 1-1-16,-1 5 0 15,1 4 0-15,-3 0 0 16,-1 8 1-16,2-3 0 31,-4 7-1-31,1 3 0 16,0 7-1-16,-5 3 1 15,-2 5-1-15,0 0 1 0,-4 1-1 16,3 3 0-16,0 1-1 16,1 3 0-16,0 1 0 15,0 2 1-15,0 2-2 16,4-2 1-16,1-1-19 0,0-1 1 16,0 0-57-16</inkml:trace>
  <inkml:trace contextRef="#ctx0" brushRef="#br0" timeOffset="27386.76">15517 14329 118 0,'0'0'0'0,"0"0"1"16,0 0 0-16,-3-4 2 16,3-1 0-16,0 1-2 15,3-3 0-15,5-6 1 16,2 1 0-16,2-2-1 0,1 3 1 15,0-1 0-15,0 4 0 32,1 4-1-32,-1 2 1 0,-2 2-1 0,-2 8 0 15,-4 6 0-15,0-2 1 16,1 6-2-16,-5 0 1 16,-2 2 0-1,-6-1 0-15,-4 2-1 0,-3 1 0 16,-1 0 0-16,-1 1 0 15,-1 3 0-15,4-3 0 16,-3-1 0-16,7-5 0 16,6-1 0-16,-1-4 0 15,5-1 0-15,4-5 0 16,5-5 0-16,1-2 0 0,5-4 0 16,-1-1 0-16,3-1 0 15,-2 0 0-15,-3-3 0 16,0 4 0-16,-4 0 0 15,3-3 0-15,-2 3-1 16,1-2 0-16,-2 1-10 16,-1 1 0-1,-1 0-77-15</inkml:trace>
  <inkml:trace contextRef="#ctx0" brushRef="#br0" timeOffset="27866.02">15649 13689 91 0,'0'0'0'0,"2"3"3"16,2-3 1-1,-2-2-1-15,5 1 0 16,1-2 3-16,5 0 0 15,3 0-3-15,2 0 1 16,-3-1-2-16,2 0 0 16,1-1 1-16,1 2 1 15,-3 0-4-15,0 2 1 16,-3-5 0-16,0 3 0 0,0 1 0 0,0-2 0 16,-1 2-1-16,-3 1 1 15,-2 0-1-15,-1-1 0 16,0 0-2-16,-2 2 1 15,0-2-32-15,-1 0 1 16,-1 0-11-16</inkml:trace>
  <inkml:trace contextRef="#ctx0" brushRef="#br0" timeOffset="28474.29">15767 13494 98 0,'6'3'0'16,"4"1"3"-16,-15-6 0 16,-10 0 6-16,11-1 1 15,5 0-9-15,-1 3 1 16,3-2 0-16,-3 2 1 15,4 6 0-15,-2 3 1 16,1 2-2-16,3 2 1 16,-1 4-2-16,0 1 0 15,1 0 0-15,1-1 0 16,-2 2 0-16,0-2 0 16,0 0-1-16,1-1 1 15,0-6-1-15,0 0 0 0,-1-2-2 16,0-2 1-16,-4-3-4 15,-1-3 1-15,3 2-3 16,-3-2 1-16,2-1 2 16,1-2 1-16,-1-1-2 15,2-4 0-15,1 0 5 0,0-1 0 16,0 3 0-16,0-4 0 16,1-1 0-16,1-1 0 15,-2 1 1-15,0 1 1 16,-1 1 3-16,-1 2 0 15,0 2-4-15,-3 0 1 16,-2-1 1-16,-4 6 1 16,-5 0-3-16,-3 6 0 15,-6 5 0-15,0 1 0 16,-4 1 0-16,1 2 0 16,-2 4 0-16,3-1 0 15,2 3-1-15,5 0 0 16,1-2-26-16,5 0 1 15,-1-3-31-15</inkml:trace>
  <inkml:trace contextRef="#ctx0" brushRef="#br0" timeOffset="183539.4199">14755 12876 55 0,'0'0'0'0,"2"6"2"0,3-8 0 16,-1-2 3-16,2-15 0 16,3-9-2-16,-1-1 1 15,2 0-1-15,1-7 0 16,2-5-1-16,5-1 0 15,-1 0 3-15,4 0 0 16,-2 1-1-16,3-4 0 0,0 2-3 16,1-6 1-1,0-2-1-15,5-8 0 16,5-7 1-16,-5 6 1 16,1 2-1-16,-2 1 0 15,-1 2-2-15,0-4 1 16,2 0 0-16,-5 5 0 15,1 2 2-15,-5 8 0 16,-3 7-2-16,2-6 1 0,-1 1-2 16,4-13 1-16,2-10-1 15,-2 7 0-15,-3 5 1 16,-2 5 0-16,-3 10-1 0,3-19 0 16,3-9 0-16,-1 7 1 15,-1 1-1-15,2 3 0 16,4 1 0-16,-7 8 0 15,-2 6 0-15,4-17 0 16,1-7 0-16,0 2 0 16,-3 0 0-16,-1 5 0 15,-5 1 0-15,3 0 0 16,1-3 0-16,-2 12 0 0,0 11 0 16,-1-5 1-1,1-1-1-15,-3 1 0 16,-1-4 0-16,3-13 1 15,4-10-1-15,0 11 0 16,1 2 0-16,0 1 1 16,-2 1-1-16,1 0 0 15,3 2 0-15,-4 7 0 16,-1 8 0-16,-2 0 0 0,-2 2 0 16,0-2 0-16,-1-3 0 15,1-2 0-15,2-1 0 16,-3 1 0-16,0-3 0 0,1 4 0 15,1 2 0-15,-2 7 0 16,1 0 0-16,0 0 0 31,1-2-1-31,-1 5 1 16,-3 4 0-16,3-2 0 16,0-2 0-16,2 1 0 15,-5 1 0-15,2-2 0 16,0 0-1-16,-2 5 1 0,-2 3 0 15,1 3 0-15,-1 2 0 16,2 2 0-16,-3 0 0 0,4 3 0 16,-3 0 0-16,1 0 0 15,-1 2 0-15,0 2 0 16,-2 2 0-16,1 1 0 16,0 0 0-16,-3-2 0 15,3 4 0-15,-3 1 0 16,0 0 0-16,0 0 0 0,0 0 0 15,0 0 0-15,2-2 0 0,-2 2 0 16,1-3 0-16,-1 3 0 16,0 0 0-16,0 0 0 15,0 0 0-15,0 0 0 16,0 0 0-16,0 0 1 31,0 0-1-31,0 0 1 16,0 0-1-16,0 0 0 15,0 0 0-15,0 0 0 16,-3 6 0-16,-6 3 0 0,-4 7 0 16,-3 5 0-16,-5 7 0 15,-2 3 0-15,-3 8 0 16,3-1 0-16,-1 5 0 0,1-8 0 16,4-1 0-16,3-8 0 15,2-2 0-15,4-7 0 16,1-6-1-16,4-1 1 15,-1-4 0-15,2-4 0 16,3 0 0-16,2-5 0 16,3-1 0-1,2-11 0-15,-1-4 0 16,4-2 0-16,1-5 0 0,-1 1 1 16,3-6-1-16,-5 2 0 15,2 1 0-15,0 2 1 16,-4 5-1-16,2 0 1 15,1 1-1-15,-2 2 0 16,0 3 0-16,0 1 0 16,-2 2 0-16,4-1 0 0,0 0 1 15,1 3 0-15,-3-1-1 16,0 4 0-16,0 1 0 16,-1 0 0-16,-2 2 0 15,0 1 1-15,-2 0-1 16,0 0 0-1,0 1 0-15,-1 2 1 16,3-2-1-16,-2 4 1 16,4 1-1-16,1 5 1 15,4 2-1-15,-3 0 1 16,0 1-1-16,4 3 1 16,-1 6-1-16,1-7 1 15,0 1-1-15,-2 4 1 0,5 1-1 0,-7 1 0 16,2 4 0-16,0-3 1 15,1-4-1-15,-3-1 0 16,0-3 0-16,-2-1 0 16,-1-2 0-16,1 0 0 15,-2-3-4-15,1 0 1 16,0 0-100-16</inkml:trace>
  <inkml:trace contextRef="#ctx0" brushRef="#br0" timeOffset="186331.69">16593 8266 101 0,'0'0'0'15,"0"0"2"-15,0 0 0 0,0 0 0 0,0 0 1 16,0 0 4-16,0 0 0 16,0 0-4-16,0 0 0 15,0 0 0-15,0 0 0 16,0 0-1-16,0 0 0 16,0-16 0-16,0 9 0 15,0 1-2-15,0 4 1 16,0 4 0-16,-3 4 0 0,-3 4-1 15,0-1 0-15,1 1 0 16,5 5 1-16,4-2-1 16,3 2 1-16,0 1-1 15,5-1 0-15,4 3 0 16,-1-5 0 0,5 3 0-16,-5-6 1 15,2-3-1-15,1-1 1 16,-3-6-1-16,0 0 0 15,1-6 0-15,0-1 0 16,1-5 0-16,-3-2 0 16,-1 1 2-16,-2-5 0 15,0 3-2-15,-4-3 0 0,-2 2 0 0,-1-1 0 16,-1 3 1-16,0-4 0 16,-3 5 2-16,0 0 0 15,0 0-3-15,0 6 0 16,0-3 0-16,1 6 1 15,0-2-2-15,1 2 1 32,-2 1 0-32,0 3 0 0,0-3 0 15,0 3 1-15,0 0 4 16,0 0 0-16,0 6-7 16,0-2 0-16,0 6 2 15,0 0 0-15,0 0-1 16,0 7 1-16,-2 4 1 15,1-2 0-15,0-1-3 0,-3 5 1 16,2 3 1-16,-2 5 0 16,-3 7 4-16,3 7 1 15,0 3-6-15,0 2 1 16,-1-2-2-16,-3 3 0 16,-3-5 2-16,-2 6 0 15,-4 2-1-15,-6 5 1 0,-3 5 0 0,6-19 0 16,0-9 0-16,-5-10 0 15,-3-8 0-15,6-4 0 16,5-4-1-16,0-7 0 16,5-2 3-16,-5-10 1 15,-1-6-5-15,6 1 0 32,3-7 2-32,6 1 0 0,1-3 0 15,4-1 0-15,0 3 0 16,6-5 1-16,6 1-1 15,0 2 0-15,7 2-2 16,2 1 1-16,1 6 1 16,2-4 1-16,3 5-1 15,-2 0 0-15,0 0 0 0,-3 6 0 16,1-3-1-16,-6 4 1 16,-3 1-1-16,-2-4 0 15,-1 2 3-15,-2-1 0 16,-1 2 0-16,3 2 0 15,1-2-4-15,-1-1 1 16,0-1 4-16,-3 1 1 16,-2 4-7-16,-3 1 1 15,-2 2 2-15,-1 0 1 16,-2 2-2-16,0-2 1 16,0 2-9-16,-5-4 1 15,-2-5-40-15,0-2 1 16,1 2 16-16</inkml:trace>
  <inkml:trace contextRef="#ctx0" brushRef="#br0" timeOffset="187537.37">16959 8903 112 0,'3'-4'0'16,"-3"0"1"-16,0-1 0 15,0 4 4-15,0 1 1 16,-4 0-4-16,4 0 0 16,-2 1 1-16,2-1 0 0,-3-3-2 15,3-7 1-15,0-6-1 16,3 1 1-16,3-1-1 15,2 1 0-15,3 1-1 16,2 3 1-16,3 2 0 16,0 4 0-16,2 1 0 15,-5 3 0 1,-2 1 0-16,-2 10 0 16,3 10 0-16,-9 3 0 15,-3 7 0-15,-5-3 0 16,-5 6-1-16,1-4 0 15,-9 1 0-15,1-6 0 16,-2-1 0-16,2 1 0 0,-3-2 0 16,1-4 0-16,1-6-1 0,-1-1 1 15,5 1 0-15,4-4 0 16,3 0 0-16,3-4 0 16,2 2 0-16,3-2 0 15,4-4 0-15,5 0 0 16,8 0 0-16,-3 0 0 15,3 0 0-15,1 0 0 0,-3 0 2 16,1-8 0-16,1-2-2 16,-3 6 0-16,1 4 6 15,-3 0 1-15,-3 0-8 16,-1 2 0-16,-2 0 0 16,-2-2 1-16,-3 0-1 15,3-2 1 1,1 0 7-16,-2 0 1 15,-3 2-10-15,3-3 1 16,0 3-1-16,1-3 1 16,1 0-22-16,1 2 1 15,0-5-25-15,0-1 0 16,1-1 35-16</inkml:trace>
  <inkml:trace contextRef="#ctx0" brushRef="#br0" timeOffset="188618.54">17339 7772 162 0,'1'6'1'0,"2"18"1"16,0 16 3-16,-3-6 0 0,0-1-7 0,0-2 1 15,0-3 1-15,0 4 1 16,0 0-1-16,0-5 1 16,0-9-5-16,0-2 1 15,0-3-21-15,0-5 1 16,0-3-28-16,0 0 1 16,2-1 52-16</inkml:trace>
  <inkml:trace contextRef="#ctx0" brushRef="#br0" timeOffset="190109.31">17188 7930 103 0,'0'0'2'16,"0"0"0"-16,0 0 1 15,0 0 1-15,0 0-1 16,0 0 0-16,0 0 0 16,0 0 0-16,22-6-1 0,-5 3 1 15,4 2-1-15,1 1 0 16,1 0 0-16,2 0 0 15,-3-3 0-15,-2 0 0 16,-5 1 0-16,5 1 0 16,2-1-1-16,-5 2 1 15,-4-2-1-15,1-2 0 0,-5 0-1 16,-2 1 1-16,-3 0-1 16,-1 1 1-1,0 1-1-15,1-3 0 16,1-1-13-16,-5 1 1 15,-5 3-32-15,4-7 1 16,1 2 26-16</inkml:trace>
  <inkml:trace contextRef="#ctx0" brushRef="#br0" timeOffset="190795.84">17234 7836 66 0,'0'0'7'0,"-2"0"1"0,-4-1 1 16,2 1 1-16,0-4-3 15,1 4 1-15,1-4-4 16,-1 2 1-16,3 1-1 0,0 1 0 16,-5-1-1-16,5 1 1 15,0 0-2-15,0 0 0 16,0 0 0-16,8 1 1 16,6 4-1-16,2 3 0 15,2 7-1-15,0 0 1 16,3 1-1-1,-3 0 0-15,-2-1 0 16,1 1 0-16,-1-2-1 16,0-2 1-16,-2-3-1 15,2 0 0-15,-1-2 0 0,0-3 0 16,-1 0-2-16,-3-4 1 31,-4-2-14-31,2 0 1 16,-2-6 9-16,-4 2 0 0,-3-1 0 15,-1-3 0-15,-2-1 4 16,3-5 1-16,-4 0-1 16,2 4 1-16,2-1 0 15,0 3 1-15,0 1 2 16,0 2 0-16,0-1 2 0,0 4 0 16,-2 1-2-16,2 3 0 15,-3-3 0-15,-2 6 1 16,-1 1-2-16,-10 9 1 15,-6 4 0-15,4-3 0 16,-1 2-2-16,-2 2 0 16,-3 1-1-1,-2-1 1-15,-3 3-2 16,6-9 1-16,3 1-32 16,2 5 0-16,-3-3-20 0</inkml:trace>
  <inkml:trace contextRef="#ctx0" brushRef="#br0" timeOffset="191651.61">17560 8551 123 0,'0'0'1'0,"0"0"0"16,-17-3 1-16,11 0 0 15,0 0 0-15,13 3 0 16,9 0 0-1,2-1 0-15,6-2-1 16,4 0 1-16,2 6 1 16,-2-9 0-16,2-2-1 15,-6 8 0-15,-6 4 0 16,0-4 0-16,-1-5 1 16,-9 2 0-16,-5 0-1 15,0 0 0-15,-3-1-1 0,-1 1 1 16,-2 0-2-16,1 3 1 15,0-3-1-15,-1 3 0 16,0 3-5-16,3-3 0 16,-3 0-14-16,3 0 1 15,0 0-15-15,0 0 1 16,0 0 1-16</inkml:trace>
  <inkml:trace contextRef="#ctx0" brushRef="#br0" timeOffset="192155.77">17555 8701 76 0,'0'0'3'15,"-4"0"1"-15,-2-5 3 0,1 5 0 16,0 0-1-16,1 5 1 16,2-1-4-16,1 2 1 15,-1-3-1-15,2 0 1 16,0-1-2-16,8-4 1 16,6-1-1-16,3 0 0 15,4-1-1-15,-1-2 1 0,-2 0 0 31,1 9 1-31,2 4-1 0,-3-4 1 16,1-3-1-16,-7 0 1 16,-3-1-1-16,-2-1 1 15,-4 1-2-15,-3 1 1 16,0 0-1-16,0 0 1 16,0 0-1-16,0 0 1 15,2 3-2-15,3-2 1 0,2 2-1 0,-2 0 1 16,-1-3-1-16,-1 0 1 15,-1 0-2-15,-2 0 1 32,3 0-58-32,-3 0 0 15,0 0 38-15</inkml:trace>
  <inkml:trace contextRef="#ctx0" brushRef="#br0" timeOffset="193822.47">18375 7695 103 0,'0'0'1'0,"3"-3"1"15,2-5 3-15,-1 3 0 16,-1-2-2-16,-2 1 1 16,-2 1-1-16,-8 3 0 15,-11 2-1 1,-4 1 0-16,-7 2-1 15,8-2 1-15,1 4-1 16,1-1 0-16,1 5 0 16,2 1 1-16,6 0-1 15,2 3 0-15,0 5-1 16,2 3 1-16,1 3 0 16,4 0 0-16,-1 5 0 0,4-4 0 15,1 0-1-15,2-3 1 16,-2-3-1-16,0 2 1 15,0 1-1-15,2 3 1 16,1 3-1-16,1 3 1 16,2 3-1-16,-3 2 1 15,-2 5 0-15,0-5 0 0,0 1-1 0,1-4 1 16,-2-2-1-16,-1 0 1 16,0-2-1-16,0 5 1 15,0 4-1-15,2 2 1 16,-2 1-1-16,0-6 1 15,0-4-1-15,0 3 1 16,-3-1-1 0,1 1 1-16,1 0-1 15,-1 4 1-15,0 4-1 16,-3 3 1-16,-1 0-1 16,1-11 0-16,2-7 0 15,-3 10 0 1,-1 6 0-16,0-3 1 15,2 0-1-15,1-1 1 16,1 0-1-16,-2-9 1 16,3-7-1-16,-1 1 0 15,2-6 0-15,0 5 1 16,-2 1-1-16,2-4 0 16,-2 1 0-16,3-3 0 0,-2-2 0 15,4 4 1 1,-1-3-1-16,2-5 0 15,0-5 0-15,2-2 1 16,2-2-1-16,3-3 0 16,4 3 0-16,3-3 1 15,1 3-1-15,0-3 0 16,2-3 0-16,-5 3 0 16,-1 1 0-16,-3-1 0 0,-5-1 0 15,1-2 1-15,-3-1-1 16,1 2 1-16,-5 0-1 15,3 4 1-15,-2 4-1 16,-1-6 1-16,0 0-1 0,0 0 1 16,3-4-1-16,-1 2 0 31,1 2 0-31,-1-3 0 16,1-3 0-16,0 5 0 15,0 2-1-15,-1-1 0 16,1-1-10-16,-1-1 1 0,1 1-99 15</inkml:trace>
  <inkml:trace contextRef="#ctx0" brushRef="#br0" timeOffset="-176423.31">18483 8098 129 0,'0'0'0'0,"0"0"1"16,0 0-1-16,0 0 1 15,6 16 0-15,-3-9 0 16,6 1 0-16,0 0 1 16,5 0-1-16,1-6 1 0,5-2-1 15,-2-6 1-15,-1-1-1 16,1 0 1-16,1-6-1 15,1 2 1-15,-2-2-1 16,0 0 1-16,1-1 0 16,-1 3 0-1,-4-3-1-15,1-2 1 16,0 2-1-16,-3 1 0 16,-2-5 0-16,0 5 1 15,-1-3-1-15,0 0 0 16,-4-2-1-16,-2 0 1 15,-1 2-1-15,-2 2 1 0,-2-4-1 16,2 5 1-16,0 1-1 16,-1 0 1-16,-1 2-1 0,-1-1 0 15,-1 4 0-15,0 2 1 16,1-3-1-16,0 5 1 16,0-3-1-16,0 3 0 15,2 3 0-15,-1 0 0 16,-1 0 0-16,-1 0 0 15,2 0 0-15,-5 2 0 0,2-1 0 16,-2 2 0-16,0 1 0 16,-2 6 0-16,-1-4 0 15,1 5 1-15,0 2-1 16,0 3 1-16,-1 6-1 16,1-2 0-1,4 0 0-15,-2 3 1 16,2 2-1-16,1 2 1 15,1-3-1-15,1 6 1 16,-1 4-1-16,2 0 1 16,-4 7-1-16,2-5 1 15,-1 2-1-15,3-1 0 16,-1-3 0-16,1-3 0 0,1-8 0 0,-3 8 1 16,1 3-1-16,1-3 1 15,-3 0-1-15,2-8 0 16,1-5 0-16,1-2 0 15,0-5 0-15,0 0 1 16,0-2-1-16,0-2 1 31,0-1-1-31,-2-4 1 0,0 4-1 16,1-4 1-16,1 2-1 16,0 4 1-16,0 1-1 15,0 1 1-15,0-2-1 16,0 0 0-16,0 2 0 15,0 2 1 1,-2 0-1-16,1 3 1 16,-2-2-1-16,2-3 1 15,-1 2-1-15,0 0 0 16,2-2 0-16,0 1 0 16,-1-5 0-16,1 2 0 15,-1-2 0-15,1 1 1 16,-2 1-1-16,2 0 0 15,-1 0 0-15,1-3 0 16,0 3 0-16,0-1 0 16,-1 2 0-16,1-1 0 15,-3 2 0-15,2-3 0 16,1-3 0-16,0 2 1 16,-1-3-1-16,1-3 0 15,0 0 0-15,0 0 1 0,0-3-1 16,0-3 0-16,0 2 0 15,1-7 0-15,0 1 0 16,2-4 0-16,-2-1 0 16,3 1 0-16,1-3 0 15,2 3 0-15,-1-2 0 16,2-2 0-16,1-3 0 0,2 3 0 16,-1 3 0-16,2 1 0 15,1 4 0-15,-4 3 0 16,1-3 0-16,1 4 0 15,0-2 0-15,-1 2 0 16,-4 3 0-16,2 2 0 16,1-2 0-16,-2 6 0 15,0 1 0-15,-2 2 0 16,-2 2 0-16,-1 4 0 16,0 3 0-16,-1-1 0 15,-1 2 0-15,0-3 0 16,0 3 0-16,0-1 0 15,0-5 0-15,0 4 1 16,1-2-1-16,-1 1 0 0,-1 3 0 16,1-1 0-16,1 5 0 15,1-6 0-15,-1 1-1 16,3-5 1-16,1-4-7 16,2 2 1-16,-2-4-23 15,2-4 0-15,2 0-51 16</inkml:trace>
  <inkml:trace contextRef="#ctx0" brushRef="#br0" timeOffset="-175489.51">18894 8805 133 0,'0'0'1'0,"0"0"0"16,0 0 0-16,0 0 1 31,0 0 1-31,0 0 0 16,-3-15-2-1,5 5 1-15,0 0-1 16,6-2 1-16,3-6-1 16,1 5 0-16,2 3 0 15,-1 4 0-15,0 3-1 16,-3-1 1-16,2 1 0 16,-4 0 0-16,-2 6 0 0,2 1 1 15,-1 5-2-15,-4 2 1 16,0 4 0-16,-3 5 0 15,0 3-1-15,-6 6 1 16,-1 2-1-16,-1 0 1 16,0-2-1-16,-4-4 1 15,2-4 0-15,-8 3 1 0,-5-1-1 16,2-3 0 0,2 4-1-16,8-9 1 15,1-4-1-15,2 1 1 16,2-4-1-16,9-6 1 15,5-6-1-15,7 4 1 16,6 0-1-16,2-3 0 16,5-4 0-16,0 4 0 15,2-2 0-15,-4 4 0 0,-1-1 0 16,-1 4 0-16,-8 1 0 16,-1-5 1-16,-5-1 0 15,-1-5 0-15,-1-7 0 16,-3 12 0-16,-3 6-1 0,-2-3 0 15,3 1-2-15,-3-1 0 16,-2 3-34-16,-1-6 0 16,1 2-30-16</inkml:trace>
  <inkml:trace contextRef="#ctx0" brushRef="#br0" timeOffset="-174739.5799">19064 7748 117 0,'0'0'1'16,"0"0"1"-16,0 0 0 15,19 0 1-15,-5 0 0 0,4-1 0 16,1 1 0-16,-1-4 0 16,-1-2 1-16,1 2-1 15,0 0 0-15,2 0 0 16,-5 2 0-16,-3-1-2 16,-3 0 1-16,-3 1-1 15,-1 0 1-15,-2 2-1 0,0-3 0 16,0 0-1-16,-3 0 0 15,0 1-2-15,0 2 1 16,0-2-19-16,0 2 0 16,0 0-60-16</inkml:trace>
  <inkml:trace contextRef="#ctx0" brushRef="#br0" timeOffset="-174300.5799">19166 7628 85 0,'0'0'8'16,"-2"-4"0"-16,-3 2 3 16,3-2 0-16,-2 0-4 15,3 2 1-15,1-4-3 16,0 1 0-16,-2 2-2 15,2 0 1-15,2 2-1 16,1-2 0 0,0-3-1-16,0 4 1 15,-2 0-2-15,-1 2 1 16,0 0-1-16,0 0 1 16,0 0-1-16,4 2 1 15,-3 1-1-15,4 5 0 16,-2 2 0-16,1 8 0 15,1 5 0-15,-2 1 1 0,0 3-1 0,-1 2 0 16,2 3-1-16,-1-9 1 16,-1 0-1-16,-1-1 1 15,-1-2-1-15,2-3 0 16,-2-3-4-16,1-4 1 16,0-3-17-16,1-1 0 15,-1 2-76-15</inkml:trace>
  <inkml:trace contextRef="#ctx0" brushRef="#br0" timeOffset="-173628.73">19131 7614 90 0,'0'0'5'0,"-3"0"1"31,-2-2 11-31,1-2 0 15,0 4-14-15,0 0 0 16,1 4 0 0,3-4 1-16,-2 2-1 15,4 2 0-15,3 7-1 0,0-1 0 16,1 2-2-16,4 1 1 16,2 2 0-16,0-2 0 15,2 2-1-15,-2-5 1 16,1-2-1-16,-1 0 1 15,-2-4-1-15,3-4 1 16,1 0-1-16,-2-4 1 0,-1-4-1 16,1-2 0-16,-2-1 0 15,-1-1 1-15,-2-1-1 16,2 0 0-16,-7 2 0 16,2 1 0-16,-4 0 0 15,0 3 1 1,0-1-1-16,0 2 1 15,-4 4-1-15,2-3 1 16,-1 2 0-16,-9 6 0 16,-6 4 0-16,0 3 0 15,-1 4 0-15,-4 3 0 16,-4 7 0-16,6-1 0 16,4 2-1-16,0-3 1 0,3 1-1 0,4-5 0 15,1 0-6-15,3-5 0 16,0 1-43-16,4-1 0 15,1 1 14-15</inkml:trace>
  <inkml:trace contextRef="#ctx0" brushRef="#br0" timeOffset="-169274.9">19829 8323 80 0,'0'0'4'0,"0"0"0"16,0 0 4-16,0 0 1 15,0 0-4-15,0 0 1 16,0 0-1-16,0 0 1 0,0 0-3 16,0 0 1-16,0 0-2 0,0 0 1 15,0 0-2-15,0 0 1 16,0 0-1-16,0 0 1 16,0 0-1-16,0 0 1 15,27 0-1-15,-6 0 1 16,5 0-1-16,0-2 1 15,0 2-1 1,1 0 1-16,-3 0-1 16,-4 2 1-16,-3-2-1 15,-5 0 1-15,-1 0-1 16,-4-2 1-16,-2 2 0 16,-3 0 0-16,-2-4-1 0,0 4 0 15,-4-4-1-15,4 4 0 16,-4-2-5-16,4 2 0 15,0 0-112-15</inkml:trace>
  <inkml:trace contextRef="#ctx0" brushRef="#br0" timeOffset="-167654.78">20300 8015 128 0,'0'0'1'16,"0"0"1"-16,0 0 0 15,0 0 1-15,0 0 0 16,0 0 0-16,0 0-1 0,0 0 0 16,0 0-1-16,0 0 1 15,0 0-1-15,0 0 1 16,23 11-1-16,-7-9 0 15,2 0 0-15,3-2 0 0,2-2 0 16,0-5 0 0,-2 1 0-16,-1-1 0 0,-2-4 0 15,-2-1 0-15,0 1-1 0,-6-7 1 16,1 2-1-16,-4-4 1 16,0 1 0-16,-2-2 0 15,-3-1 0-15,0-1 0 16,-2-1-1-16,-2 3 1 31,0-2-1-31,-1 3 1 16,1-2-1-16,-1 7 1 0,-1 0-1 15,0 3 1-15,-1 3-1 16,0 4 1-16,0 0-1 16,-1 2 1-16,3 2-1 15,-2 0 1-15,3 1-1 16,-5 1 0-16,0 2 0 0,-5 6 1 15,-2 2-1-15,0 6 1 16,-1 2-1-16,2 5 1 16,1 5-1-16,3 2 1 15,2 2-1-15,0-3 0 16,2 0 0-16,1-4 1 16,0 2-1-1,0 3 1-15,1 3-1 16,1 3 1-16,1 4-1 0,-1 0 1 15,-1 6-1-15,3-6 0 16,-3-3 0-16,-1 2 1 16,-1-4-1-16,-2 9 1 15,0 3-1-15,1-7 1 16,-2 3 0-16,2-5 0 0,-2 0-1 16,3-8 1-16,-1-7-1 15,3-4 1-15,0-5-1 16,0-2 1-16,0-1-1 15,0-2 1-15,-4 0-1 16,3-2 1 15,-1-3-1-31,1 1 0 16,2-2 0-16,1 1 1 16,1-5-1-16,2-3 1 15,3-3-1-15,0-3 0 16,2-1 0-16,0-3 0 15,3 0 0-15,1-8 0 16,3-2 0-16,0-5 0 0,2-1 0 0,1 2 0 16,-1 2 0-16,0 1 0 15,-2 7 0-15,1 4 0 16,-2 2 0-16,-3 3 0 16,-1 3 0-16,-1 4 0 15,0 2 0-15,-3 4 0 16,-1 3 0-16,0 3 0 0,0 3 0 15,-2 6 0-15,1 0 0 16,-1 1 0-16,2-6 0 16,0 3 0-16,2-4 0 15,-4 0 0-15,-1-1 0 16,2-4 0-16,0-2-2 16,-1 1 0-1,1-1-10-15,2-1 0 16,2 0-29-16,2-2 0 15,-3-2-9-15</inkml:trace>
  <inkml:trace contextRef="#ctx0" brushRef="#br0" timeOffset="-167184.4499">20714 8510 113 0,'0'0'4'15,"0"0"0"-15,0 0 2 16,0 0 1-16,0 0-2 0,0 0 1 16,0 0-3-16,0 0 1 15,0 0 0-15,0 0 0 16,0 0-1-16,0 0 0 16,0 25-1-16,-1-7 0 15,0 3 0-15,0 3 0 0,1 4-1 16,0-5 1-16,1-1-1 0,-1-3 1 15,0-5-1-15,-1-3 0 16,-3 1-1-16,1 1 1 16,1 2-1-16,-1-4 0 15,2-1-2-15,0-3 0 16,1 1-33-16,0-3 0 16,0 0-35-1</inkml:trace>
  <inkml:trace contextRef="#ctx0" brushRef="#br0" timeOffset="-166435.91">20842 7591 130 0,'0'0'1'0,"0"0"0"16,0 0 1-16,0 0 0 15,14-6 0-15,3 4 0 16,6 0 1-16,2-3 0 0,4 2 0 16,-2 1 0-16,2-2 0 15,1 2 0-15,3 0-1 16,-8-1 0-16,-1 3 0 0,-5-3 0 15,-5 3-1-15,-2 0 0 16,-4 0 0-16,-1 0 0 31,-4-3-1-31,-3 0 0 16,0-1-5-16,0-1 0 16,-3 3-31-16,0-6 0 15,0 2-18-15</inkml:trace>
  <inkml:trace contextRef="#ctx0" brushRef="#br0" timeOffset="-166019.04">21013 7405 95 0,'0'0'5'0,"2"-2"1"16,3-1 4-1,-3 0 1-15,-4 0-4 16,2-2 0-16,0 3-2 16,0 2 1-16,3-3-2 0,-3 3 0 15,4 0-2-15,-4 0 0 16,0 0 0-16,0 4 0 16,1 2 0-16,0 7 0 15,1 3 0-15,-2 5 0 16,0 7-1-16,0-5 0 15,1 4 0-15,-1-2 0 0,0 1 0 16,0-1 0-16,1 5 0 16,0-3 0-16,1 2-1 15,-2-3 1-15,-2-3-1 16,1-5 0-16,0-1 0 0,2-3 0 16,2-4-1-16,-2-1 0 15,-1-7-8-15,0-2 0 16,0 0-32-16,0-2 0 15,0-4-8-15</inkml:trace>
  <inkml:trace contextRef="#ctx0" brushRef="#br0" timeOffset="-165533.0799">20917 7434 137 0,'0'0'1'0,"0"0"0"32,6 14 4-32,-1-3 1 15,3 2-3-15,-1 0 1 0,2-1-2 0,2 3 0 16,1-1-1-16,2 0 1 15,2-1-1-15,-1-1 1 16,1-2-1-16,-3 0 0 16,-3 0 0-16,2 1 0 15,0-3-1-15,-2 2 1 32,1-4-1-32,-1 2 0 0,-1-4-1 15,-2-1 0-15,-5 0-8 16,3-3 1-16,-1 0-26 15,0-3 1-15,0 0-20 16</inkml:trace>
  <inkml:trace contextRef="#ctx0" brushRef="#br0" timeOffset="-165247.84">21142 7465 85 0,'0'0'7'0,"0"0"0"15,0 0 2-15,0 0 1 16,-2-3-3-16,2 3 0 0,-4 0-1 0,-1 4 0 16,-3 5-2-16,-4 9 1 15,-5 2-2-15,-3 3 1 16,-5 1-2-16,-4 1 0 16,-4 8-1-16,8-10 1 15,1-1-1-15,3-2 0 16,3-1-1-1,4-6 0-15,2-3-11 16,4 2 1-16,1-2-95 16</inkml:trace>
  <inkml:trace contextRef="#ctx0" brushRef="#br0" timeOffset="-163941.25">21338 7249 123 0,'0'0'1'0,"0"0"1"16,0 0 1-16,0 0 1 15,0 0-2-15,0 0 0 32,0 0 0-32,0 0 0 0,15-2-1 15,-5 0 1-15,2 2-1 16,2-4 1-16,0 3 0 16,1 1 0-1,2 0 1 1,-2 0 0-16,-4 0-1 15,-3-1 0-15,-4-1-1 0,-2 2 1 16,-4 0-1-16,2 0 0 16,1 4 0-16,-1 0 0 15,-1 0-1-15,-2 2 1 16,-1 1-1-16,3 3 1 16,1 6 0-16,-1-5 0 15,-2 2-1 1,-1 4 1-16,-1 1-1 15,-2 4 1-15,1 3-1 0,0 2 1 16,0-2-1-16,0 1 1 16,0-1-1-16,3-3 1 15,-1-1-1-15,1-1 1 16,1 3-1-16,-1-2 1 16,1-1-1-16,-1 7 1 0,-1 4-1 15,0 0 1-15,0-1-1 16,0 1 1-16,0 3-1 15,2-6 1-15,-1 2-1 16,1-5 1-16,-1 4-1 16,1-5 0-16,1 3 0 15,0 2 0-15,1 3 0 0,-2 1 0 16,1 2 0-16,0-1 1 16,0 0-1-16,-2-4 0 15,1 5 0-15,-1-2 1 16,2-2-1-16,-1-2 1 15,0 1-1-15,-1 2 0 16,-1 3 0 0,1 2 0-16,1 0 0 0,-1-2 1 15,2 2-1-15,0-4 1 16,-1-4-1-16,1-1 1 16,-1-1-1-16,0 1 0 15,2-3 0-15,0 4 0 16,0 4 0-16,0-1 0 15,0-1 0-15,2 0 1 0,-1-5-1 16,-1 2 0-16,0 0 0 16,0-2 0-16,0-3 0 15,1 1 0-15,0-3 0 16,1-1 0-16,-2-4 0 16,0 2 0-16,0-2 0 15,1 3 0 1,0 1 0-16,-1 3 0 15,0 3 0-15,-1-4 0 16,0-1 0-16,-1-2 0 16,0-1 0-16,-2-3 0 15,0 1 0-15,0-4 0 16,-1 2 0-16,1-4 1 16,0-3-1-16,-1 1 1 0,-3-1-1 0,1-1 1 15,-1 0-1-15,-12-4 1 31,-8 3-1-31,4-5 0 16,2 0 0-16,-5-3 0 16,-6-1-1-16,7-2 1 15,3 1-10-15,5 3 1 0,2-4-47 16,2-6 0-16,-1 0 26 16</inkml:trace>
  <inkml:trace contextRef="#ctx0" brushRef="#br0" timeOffset="-162452.3299">22069 7291 83 0,'0'0'4'0,"0"0"0"16,0 0 4-16,0 0 1 15,0 0-4-15,0 0 1 16,0 0-1-16,0 0 0 16,0 0-2-16,0 0 1 15,-28 3-1-15,6 5 0 16,-3-1-1-16,4-3 0 0,3 6 0 16,0-6 0-16,3 3-1 15,-1 5 1 1,0 6-1-16,3 2 0 15,3 3 0-15,2 1 0 16,1 4 0-16,2-2 0 16,3-3 0-16,0 1 0 15,2 4 0-15,0 0 1 16,-1 2-1-16,1 5 0 16,0 4 0-16,0 2 0 0,-2 4 0 15,0-4 0-15,-1 2 0 16,1 2 0-16,-1-6 0 15,1 5 0-15,-2 4 0 16,1-2 0-16,-1 4-1 0,2-6 1 16,-1 3 0-16,1-6 0 31,-3 0-1-31,3 4 1 16,-1 2-1-16,2-1 1 15,0 6-1-15,-1 4 1 16,0 9 0-16,1-19 0 0,-2-9-1 15,-1 4 1-15,0 0-1 16,3 3 1-16,-1 3-1 16,2-3 1-16,-2 0-1 0,-1-6 1 15,2 2-1-15,0-2 0 16,-1 3 0-16,0 0 0 16,-1 2 0-16,3 0 1 15,0-1-1-15,-1-2 1 16,0-2-1-16,-1-6 0 15,1 0 0-15,0-5 0 0,-2 1 0 16,2-1 0-16,0 2 0 16,2 3 0-16,0 0 0 0,1-2 0 15,0-1 0-15,3-1 0 16,3-3 0-16,3-4 0 16,3-1 0-16,0-6 0 31,0-2 0-31,5-3 0 15,0-5 0-15,10 0 0 16,6-2 0 0,-6 0 0-16,1-2 0 15,-7 0 0-15,-4 2 0 16,0-2 1-16,-5 0-1 16,-4 0 1-16,-2-2-1 0,-2 2 0 15,0 2 0-15,-4-2 1 16,-1 0-1-16,-1 0 1 15,3-2-1-15,-3 2 0 16,0 0 0-16,0 0 0 16,1-4-1-16,2-2 0 15,1-2-10 1,-3 2 1-16,1 2-55 16,-2-2 1-16,0 1 52 0</inkml:trace>
  <inkml:trace contextRef="#ctx0" brushRef="#br0" timeOffset="-161085.9">22270 7498 126 0,'0'0'1'0,"0"0"1"15,0 0-1-15,0 0 1 16,0 0 0-16,0 0 0 16,18-10 0-16,-5 4 1 15,4-1-1-15,1 4 0 16,2 3 0-16,-1 3 0 16,2 4-1-16,-3 8 1 15,-3 4-1-15,-4 1 1 16,-4 4-1-16,-6-1 1 15,-5 6-2-15,-9 7 1 16,-9 5-1-16,-3-1 0 16,-5 3 0-16,7-12 0 15,4-3 1-15,3-7 0 16,3-7-1-16,2-3 1 0,5-2 0 16,6-9 0-16,11-3-1 15,0-7 1-15,4-11-1 16,1-4 1-16,5-4-1 15,4-5 1-15,2-3-1 16,5-6 1-16,6-3-1 0,-3 6 1 16,-1 5 0-16,-3 2 0 15,-2 3-1-15,-4 2 1 16,-4-2-1-16,-2 5 1 16,-2 5-1-16,-7 4 1 15,-3 5-1-15,-2 5 1 16,-2-2 0-16,-1 5 0 0,-2-2 0 15,0 5 0 1,-4-1-1-16,-1 7 1 16,-3 1-1-16,-6 11 1 15,-7 7-1-15,2 4 1 16,-1 5-1-16,5-5 1 16,0 2 0-16,5 0 0 15,2-2 0-15,5 3 0 16,5-1-1-16,5-1 1 0,4 1-1 15,5-8 1-15,3-2-1 16,0-5 0-16,4-3-2 16,-4-6 1-16,0-2-14 15,0-7 1-15,0 1-97 0</inkml:trace>
  <inkml:trace contextRef="#ctx0" brushRef="#br0" timeOffset="-160700.31">22993 7669 145 0,'0'0'4'0,"0"0"1"32,0 0 3-32,0 0 1 0,0 0-6 15,0 0 1-15,0 0-2 16,0 0 1-16,5 23-2 16,-4-2 1-16,-1 5-1 0,2 2 1 15,-2 6-1-15,-2-4 1 16,1 1-1-16,0-4 1 31,-2 1-1-31,-1-5 0 16,-1-2-1-16,-2-1 0 15,0-2-2-15,0 1 1 16,0-1-25-16,7-2 1 0,-2 1-73 16</inkml:trace>
  <inkml:trace contextRef="#ctx0" brushRef="#br0" timeOffset="-140035.97">22206 8719 101 0,'0'0'0'15,"0"0"4"-15,0 0 0 16,0 0-2 0,0 0 0-16,0 0 8 0,0 0 1 15,0 0-9-15,0 0 0 16,0 0 0-16,0 0 0 15,0 0 1-15,0 0 0 16,22-18-3-16,-2 7 1 16,0 1-1-16,5 4 1 15,1 2 1-15,2 4 1 16,-1 4 4-16,-4 5 1 16,-1 3-7-16,-2 4 0 0,-3 0 2 15,-7 6 0-15,-3 7-7 16,-7 2 1-16,-7 3 6 15,-2 2 1-15,-5 3-4 16,0-5 0 0,2-1 6-16,0-10 1 15,1-5-11-15,2-1 1 16,1-5 5-16,-1-4 0 16,3 0 1-16,1-8 1 15,1 0-8-15,4-6 0 16,3-2 6-16,3-8 0 15,3-5-4-15,3-2 1 0,2-1 2 0,1-6 1 16,0 1-5-16,2-1 0 16,1 0 6-16,2-1 0 15,2 4-8-15,1 1 0 16,1 2 5-16,7-1 1 16,4-4-1-16,-5 7 0 31,-1-1 1-31,-12 9 0 0,-8 7-2 15,-2-1 0-15,-4 6 3 16,1-4 0-16,-3 4-1 16,-1 2 0-16,2 4-1 15,-4 2 0-15,-1 3 0 16,-2 1 0-16,-1 2 0 16,-2 1 0-16,-1 2 0 0,-4 6 1 15,-2 2-1-15,0 6 0 16,-1 7 0-16,2-3 0 15,1 2 2-15,5-2 1 16,4 1-4-16,7-3 1 16,3 0 0-16,6-8 0 15,4-3-1-15,2-6 1 0,4-10-15 0,3-1 0 16,1-6-38-16,0 0 0 16,0 2 48-16,0-8 1 15,0 2-27-15</inkml:trace>
  <inkml:trace contextRef="#ctx0" brushRef="#br0" timeOffset="-139296.06">22859 9061 103 0,'0'0'0'16,"4"0"4"-16,-4 0 0 15,0 0 2-15,-3-4 0 16,-2-2-1-16,1 2 0 15,-1-2 0-15,1-4 0 16,2-2-3-16,0-1 0 16,2-5-2-16,2 3 1 15,4-6-1-15,4 1 1 16,3 3 9-16,3 1 1 16,3 4-11-16,1 2 0 0,1 2-1 15,-3 7 1-15,0 2 0 16,-4 7 1-16,-2 2-1 15,-6 6 1-15,-3 9-1 16,-4-4 0-16,-4 3 4 16,-6-1 1-16,-5 0-6 15,0 1 0-15,-1-2 1 0,3-3 0 16,0-1 2-16,4-3 1 16,2 3-3-16,3-4 0 15,4-3 3-15,4-2 1 16,2-4-6-16,2 1 1 15,2-4 1-15,3 1 0 16,2-2-1-16,0-1 1 16,0-2 1-16,2-2 1 15,0 0-5-15,3 2 1 16,0 0 5-16,1 0 0 16,0 2-3-16,-2 0 0 15,-4 0 0-15,-2 2 0 16,-2 0 1-16,-4 0 1 15,-3 2-2-15,-1-4 0 0,0-4 1 16,-2 4 1-16,3-2-2 16,-3 2 1-16,0-2 0 15,0 2 0-15,0 0-1 16,0 0 0-16,0 0-2 0,0 0 0 16,0 0-12-16,2-3 1 31,0 0-106-31</inkml:trace>
  <inkml:trace contextRef="#ctx0" brushRef="#br0" timeOffset="-138076.8">23323 7241 127 0,'0'0'0'0,"0"0"0"15,0 0 0-15,-13-1 1 16,8 1 1-16,0 0-1 0,5 0 0 16,3-1 1-16,4-1 0 15,5-1 1-15,2 0 0 16,4 0-1-16,-1 2 0 16,1-1-1-16,3 2 0 15,1 2-1-15,-1-2 1 16,-1 1 2-16,-6 2 0 0,-5 0 0 15,1 0 1-15,-2 1-4 16,0 2 0-16,-1-1 0 16,-2 3 0-16,0 2 5 15,-1 6 1 1,-3 0-6-16,1 5 0 16,-2 2 0-16,2 5 1 15,-1 5-1-15,2-2 1 16,0 3-3-16,-2 0 0 15,-1-4 8-15,-3 5 1 16,-4 0-8-16,5 7 1 16,-1 2 1-16,3 3 0 0,-2 4-1 15,-1-5 1-15,1-1 0 16,0 4 0-16,-3 0-1 0,3 12 0 16,0 13-1-16,1-13 0 15,-1-1 1-15,2-13 0 16,0-8 0-16,0 4 0 31,0 2 0-31,1 15 0 16,1 12 2-16,-3-11 1 15,-1-2-4-15,0-1 1 0,2-1 2 16,0-3 0-16,-1 0-4 16,1 0 1-16,-1 5 1 15,-2-16 1-15,1-12-2 16,0 10 1-16,2-2 1 0,-1 17 1 15,-2 10-2-15,-1-7 0 16,-2-4 0-16,7-12 0 16,3-9 1-16,-4 13 0 15,-3 9-2-15,2 1 0 16,-1 0 1-16,0-15 0 16,0-11 0-16,0-2 1 0,-1-1-2 15,3-7 1-15,-2 1 0 0,-2-4 0 16,-1-3 1-16,-4-4 0 15,-4 0-1-15,0-1 0 16,-3-5 1-16,-13 1 0 16,-13-6-1-16,3-5 0 31,-3-1-17-31,7-4 0 0,0-1-98 16</inkml:trace>
  <inkml:trace contextRef="#ctx0" brushRef="#br0" timeOffset="-137454.21">23799 8381 141 0,'0'0'0'15,"4"4"0"-15,-6-1 1 0,0-2-1 16,-1 1 0-16,0-2 1 15,3 0 0-15,0 0 0 16,8-2 0-16,8 1 3 16,5-2 0-16,7 0-4 15,1 0 0-15,5 1 1 0,0 0 1 16,2 2 2-16,6-3 1 16,5 1-4-16,-10-2 1 15,-4 0-3-15,-10-2 1 16,-6 4 5-16,-1 0 0 15,-3-2-6-15,-3 2 1 16,-2 2-2-16,-3 0 0 16,-1 0-3-16,-4 0 0 0,-1-5-31 15,-3 2 0 1,0 0-20-16</inkml:trace>
  <inkml:trace contextRef="#ctx0" brushRef="#br0" timeOffset="-137122.09">24006 8300 108 0,'1'-10'0'0,"2"-4"5"15,-2 7 1-15,1 4 3 16,-2-3 1-16,2 4-4 16,-2 2 0-16,3 4 6 15,0-4 0-15,0-2-5 0,0 0 1 16,-1 0-12-16,-1 6 1 15,-1 5 3-15,0 2 1 16,0 3 2-16,-1 5 1 16,0 3-4-16,0 9 0 15,-1 6 0-15,-2 2 1 16,-2 2 0-16,0-2 0 16,-1 0 0-16,2-8 1 15,1 0-2-15,1-7 1 16,3-4-4-16,0-3 0 15,2-3-16-15,4-5 1 16,0-1-90-16</inkml:trace>
  <inkml:trace contextRef="#ctx0" brushRef="#br0" timeOffset="-136520.4499">24824 8370 112 0,'0'0'0'16,"-3"5"0"-16,3-3 1 15,1 0 1 1,2-2 1-16,1 0 3 16,0-4 0-16,-1-2-4 15,2 1 0-15,1 3 1 16,-2-12 0-16,0-3 0 0,1-7 1 16,1-3-1-16,-3-8 0 15,-1-1-1-15,-2-2 1 16,-2-4-3-16,-1 6 0 15,-3 2 1-15,0 3 1 16,-3 5 2-16,-2 3 0 16,-1 5-5-16,0 0 0 0,-4 2 2 15,4 3 1-15,2 1-2 16,1 6 1-16,0 6 0 16,0 0 1-16,-2 0-6 0,1 5 1 15,-2 3-2-15,1 3 0 16,0 1-36-16,2 4 0 15,0 0-2-15</inkml:trace>
  <inkml:trace contextRef="#ctx0" brushRef="#br0" timeOffset="-136034.66">24817 8222 119 0,'5'-6'0'16,"3"2"0"-16,1-10 0 15,3-2 1-15,1-4 1 16,1-5 1-16,2-3 0 0,1-1 3 16,-1 1 0-16,3 2 3 15,0 0 0-15,2 7-6 16,-3 2 0-16,-2-1 2 15,0 2 0 1,-3 3-6-16,1-1 0 16,0 4 1-16,-2 0 0 15,-1 3 5-15,-2 4 0 16,0 3-2-16,-4 6 1 16,-1 4-4-16,1 0 0 15,-2 5 0-15,0 1 1 16,-3 2 1-16,0 5 0 0,0 1-4 15,-1 7 0-15,-1-1 2 16,2 7 0-16,0-2-1 0,0 0 0 16,-2 4 0-16,2-8 1 15,0-4 0-15,2 0 0 16,1-7 0-16,-1-1 0 16,-1-4-7-16,0-2 0 15,2-3-29-15,-4-5 0 0,-1 1-27 16</inkml:trace>
  <inkml:trace contextRef="#ctx0" brushRef="#br0" timeOffset="-135480.41">25262 8434 107 0,'-3'0'0'0,"0"0"1"15,-3 0 1-15,0-2 5 0,0 2 0 16,-1-3 0-16,0-2 0 16,2 1 1-16,3-3 0 31,2-1-8-31,2-2 1 0,3-3-1 15,3 1 0 1,4 4 1-16,3-2 0 16,6 2 0-16,0 0 0 0,0 6-1 15,-2 2 0-15,-2 2 0 16,-1 6 0-16,-3 2 5 16,-4 0 0-16,-6 7 0 15,-1 3 0-15,-6 8-5 16,-5 0 0-16,-5 4-3 0,-3 3 1 15,-4 4 1-15,4-8 1 16,0 1 1-16,9-7 1 16,6-6-2-16,4-3 0 15,7-4 0-15,3-3 0 16,4-5-4-16,-1-1 1 16,3-2 9-1,0-1 1-15,-1-1-11 0,2-2 0 16,-2-3 1-16,1 2 1 15,-1-5-1-15,5 1 1 16,2 1-12-16,-3-3 1 16,-2 0-27-16,-1-5 0 15,1 0 11-15</inkml:trace>
  <inkml:trace contextRef="#ctx0" brushRef="#br0" timeOffset="-135079.28">25484 7881 116 0,'2'-2'0'0,"0"-1"1"0,0-5 1 16,-1 2 3-16,1-1 1 15,2 1-2-15,3 2 0 16,2-2 0-16,8 2 1 16,5-2-3-16,5 1 0 15,4 2-2-15,13-3 1 16,6 2 4-16,-4-2 0 15,-4-1-6-15,-10-1 1 0,-9-2 1 16,-8 2 0-16,-8 0-3 16,1-2 1-16,-4 3-14 15,-2-3 1-15,0-4-26 16,-4 4 1-16,1-3 13 16</inkml:trace>
  <inkml:trace contextRef="#ctx0" brushRef="#br0" timeOffset="-134778.37">25717 7591 83 0,'2'0'7'0,"-2"0"0"16,3 0 7-16,-6 0 1 0,0 0-12 0,3 0 1 16,5 0 1-16,-5 0 1 15,3 0-1-15,-3 0 1 16,4 5-3-16,-6 3 1 15,0 2 5-15,-1 4 1 16,1 6-12-16,-1 4 0 16,2 4 2-16,2 5 1 0,2 6 0 15,3-6 1-15,-1-2-1 16,3-1 0-16,2-7-3 16,-1-5 1-16,2-11-4 15,-5 6 1-15,-3 0-28 16,3-3 0-16,1 1-37 15</inkml:trace>
  <inkml:trace contextRef="#ctx0" brushRef="#br0" timeOffset="-134230.02">25575 7661 101 0,'0'0'2'0,"-5"0"0"15,-4-1 3-15,3 0 0 16,0 1-1-16,3 0 0 16,0 1 1-1,0 2 1-15,0 3 1 16,5 4 1-16,2 5-5 15,5 1 0-15,2-1-3 16,7 3 0-16,1-1 1 16,3 1 0-16,1-4 0 0,9-3 0 15,4-1-1-15,-6-2 1 16,-4-5 2-16,6 0 0 16,5 1-4-16,-3-10 1 15,-2 0 1-15,-12-2 0 16,-11-2 0-16,4-1 1 15,0-5-4-15,-4 2 0 16,-3 1 2-16,0-1 0 0,-3 4 2 16,-1 0 1-1,-1 4-1-15,-3 3 0 16,-5 4-2-16,-1 4 1 16,-1-2-3-16,-1 7 0 15,-1 6 2-15,-10 6 0 16,-11 5 0-16,-4 0 0 15,-8 3 1-15,7-7 0 16,3-2 0-16,4-1 1 0,3-5-4 16,3 1 0-16,4-2-35 15,2-1 1-15,0 1-27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420" units="cm"/>
          <inkml:channel name="Y" type="integer" max="111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8.47894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15T07:27:45.6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0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8.62069" units="1/cm"/>
          <inkml:channelProperty channel="T" name="resolution" value="1" units="1/dev"/>
        </inkml:channelProperties>
      </inkml:inkSource>
      <inkml:timestamp xml:id="ts1" timeString="2021-01-15T07:29:28.923"/>
    </inkml:context>
  </inkml:definitions>
  <inkml:trace contextRef="#ctx0" brushRef="#br0">1358 854 76 0,'0'0'1'0,"0"0"0"15,0 0 2-15,0 0 0 16,0 0 0-16,0 0 1 0,0 0 0 16,0 0 0-16,0 0-1 15,0 0 1-15,2-14-1 16,-2 5 0-1,2-3-1-15,2 8 1 16,-1 2-1-16,-2-1 0 16,1-3 0-16,-2 1 0 15,0 1 0-15,-3 4 0 16,0 2-1-16,1 0 0 16,4 3 0-16,-4-3 0 15,0 5 0-15,0-1 0 0,0 6-1 16,4-1 1-16,0 5-1 0,-2 0 1 15,2 4-1-15,-2 8 1 16,0 6-1-16,0-4 1 16,-2 2-1-16,0-2 1 15,0 5-1-15,0-8 1 32,2-2-1-32,0-9 0 15,0 0 0-15,0-5 0 0,-3-2-1 16,3 0 0-16,0-5-5 15,5-1 0-15,-1-1-84 16</inkml:trace>
  <inkml:trace contextRef="#ctx0" brushRef="#br0" timeOffset="1072.58">1356 840 90 0,'0'0'0'0,"0"0"1"16,0 0 0-16,0 0 1 15,20-4 0-15,-20-1 0 16,-4-4 1-16,4 6 0 16,-3-1 0-16,3 4 0 15,0 0-1-15,3 0 1 16,1 3-1 0,-1-3 0-16,2 0-1 0,2 1 1 15,1 2-1-15,0 2 1 16,-2 1-1-16,1 1 0 15,-1 2 0-15,1 2 0 16,-1-2-1-16,-1 3 1 16,0-1-1-16,-1 2 1 15,-1 2-1-15,3-3 1 16,0 2-1 0,0-4 1-16,-2-4-1 15,2 2 1-15,0 1-1 16,1-2 1-16,0-1-1 15,3 1 0-15,6 0 0 16,-5 2 0 0,5 3 0-16,-3 1 0 15,-2 1 0-15,0 1 1 16,0 3-1-16,-2 0 0 16,1-1 0-16,-3-4 0 15,0-2 0-15,2 1 0 16,-4-3 0-16,2 0 0 15,0-3 0-15,-1-1 0 0,-2-1 0 0,-2-1 1 16,2-3-1-16,-1-3 1 16,-1-1 0-16,2-1 0 15,1-1 0-15,0-3 0 16,1-5 0-16,-2-2 0 16,1-4 0-16,-4-1 0 15,2-3 0-15,-1-1 0 0,0-4-1 16,1 3 1-16,-1 2-1 15,2 0 1-15,-1 6-1 16,-1 2 1-16,0 5-1 16,0-3 1-16,-2 3-1 15,0 0 1-15,0-1-1 16,0-2 1 0,-2 4-1-16,2 1 1 15,0 1-1-15,0-1 0 16,2-2 0-16,-2 4 0 15,0 3 0-15,3 2 0 16,-3 2 0-16,0-3 0 16,0 1 0-16,0-2 0 15,-5 4 0-15,5 0 0 0,-2 0-1 0,2 0 0 16,4 4-6-16,-1 1 1 16,1-1-94-16</inkml:trace>
  <inkml:trace contextRef="#ctx0" brushRef="#br0" timeOffset="1904.42">1904 997 98 0,'0'0'0'15,"0"0"1"1,0 0 0 0,0 0 1-16,0 0 1 15,0 0 0-15,0 0-1 0,0 0 1 16,-16 0-1-16,8 2 0 16,-1-1 0-16,0 9 0 15,-1 2 0-15,-2-1 0 16,1-2-1-16,2 3 1 15,3-1-1-15,-1-2 1 0,4 1-1 16,3 5 0 0,-2-1 0-16,4-1 0 15,5-2-1-15,-1-2 1 16,6 0-1-16,5-4 1 16,3-1-1-16,-2-1 1 15,2-1-1-15,-5-2 1 16,4-2-1-16,-5-3 1 15,2-2-1-15,-4 1 1 0,-2-1-1 16,-4-4 1-16,-2-1-1 16,-4-2 1-16,-4 1-1 15,1-1 1-15,-4-1-1 16,-2 0 1-16,-2 3-1 16,-1 3 0-16,-2 0 0 0,3 3 1 31,-2 3-1-31,3-2 0 15,2 5 0-15,-2-4 0 16,6 4-1-16,2 4 1 16,4 1-5-16,2-2 0 15,2 0-92-15</inkml:trace>
  <inkml:trace contextRef="#ctx0" brushRef="#br0" timeOffset="3060.81">2095 992 115 0,'0'0'0'0,"0"0"0"16,-3-4 0-16,1 2 0 0,0-2 1 15,2 1 0-15,2 0 0 16,0 1 1-16,-2-2 0 15,0 4 0-15,0 0-1 0,0-2 1 16,0-4-1-16,0 6 1 16,-2-1-1-16,0 4 0 15,0 7 0-15,2-4 0 16,-3 3-1-16,-1 2 1 16,2-1-1-16,2 2 1 15,0 2-1 1,2 1 1-1,2-1-1 1,1 4 1-16,3 0-1 16,1-5 0-16,0-4 0 0,0 0 0 15,2-1 0-15,-1-2 0 16,-4-1 0-16,4-5 0 16,2-2 0-16,4-1 0 15,1 1 0-15,-6-5 0 16,3-4 0-16,-5-1 0 0,-2-1 0 15,-1 2 0-15,-6-3 0 16,4 3 0-16,-4 2 0 16,0 0 1-16,0 2-1 15,2 3 1-15,-2 1-1 0,3-2 1 16,-3 1 0-16,0 4 0 16,0 0 0-16,0 0 0 15,0 0-1-15,0 0 1 16,1-2-1-16,-1 2 1 15,0 0-1-15,0 0 1 16,0 5-1 0,0-2 1-16,0 7-1 15,3-3 0-15,-3 2 0 16,2-2 1-16,2-1-1 0,3 1 0 16,-3 1 0-16,5 4 0 15,0 0 0-15,0-3 0 16,2 0 0-16,1-4 0 15,4-1 0-15,-4-2 0 16,2-2 0-16,-2 0 1 0,-1 0-1 16,-2-2 0-16,0-1 0 15,-2-3 1-15,-4-7-1 16,0 1 1-16,1-2-1 16,-2 1 1-16,-2-1-1 15,-2 2 1 1,1 0-1-16,-2-2 1 15,1 2-1-15,1-4 1 16,1-2-1-16,0 4 1 16,3 2-1-16,-6-3 1 15,-4 0-1-15,4 5 1 16,1 2-1-16,2 2 1 16,2 4-1-16,1 0 1 0,-3 0-1 15,2-1 1 1,0 3-1-16,1-3 0 15,-3 3 0-15,0 0 0 16,-3-3 0-16,3 3 0 16,0 0 0-16,3 0 0 0,-2 3-1 15,1-2 0 1,-4 4-6-16,2-1 0 16,0 1-98-16</inkml:trace>
  <inkml:trace contextRef="#ctx0" brushRef="#br0" timeOffset="3577.66">2590 1176 115 0,'0'0'0'16,"0"0"0"-1,0 0 1 1,0 0 0-16,0 0 0 16,0 0 0-16,0 0 0 0,0 0 1 15,0 0-1-15,0 0 1 16,0 0-1-16,0 0 1 15,-5 14-1-15,2-5 1 16,-4 0-1-16,0 0 0 16,-4 1-1-16,4 1 1 15,0-5-1-15,4 3 0 16,0-3-5-16,3 6 0 16,-3-1-83-16</inkml:trace>
  <inkml:trace contextRef="#ctx0" brushRef="#br0" timeOffset="5133.87">3625 768 93 0,'0'0'0'16,"0"0"0"-16,0 0 0 15,0 0 0-15,0 0 0 16,0 0 1-16,0 0 0 15,0 0 0-15,0 0 1 16,0 0 0-16,0 0 0 16,0 0 0-16,3-14 0 0,-3 10 0 15,2-1 0-15,-2 2 0 16,0 2-1-16,-2-2 1 16,-2-2-1-16,-1 4 1 15,-2 1-1-15,-2 0 1 16,-4 0-1-16,-3 0 0 15,-4 0 0-15,1 0 1 16,-6 1-1-16,2 4 1 16,-5 2-1-16,5 2 1 15,-3 0-1-15,3-2 0 16,5 2 0-16,1 0 0 16,1 0 0-16,4 0 0 15,3-5 0-15,2 1 0 16,3 2-1-16,1-1 1 0,3 6-1 15,3-3 1-15,4 0-1 16,6-1 1-16,6-2-1 16,-3 0 1-16,3 0-1 15,1 0 1-15,-2 3-1 16,-1-3 0-16,-5-1 0 16,-2-1 0-16,-1 2 0 0,0 2 0 15,2 8 0-15,-2-2 0 16,0 4 0-16,-8 0 0 15,-2 3 0-15,-4 0 0 16,-5 1 0-16,-4-6 0 16,-1-3 0-16,-1-4 0 0,-4 0 0 15,2-4 0 1,-4-2 0-16,2 1 1 16,4 1-1-16,1-4 0 15,4 2 0-15,2-3 0 16,2 0-2-16,1-4 0 15,2-1-3-15,-1-2 1 16,-1 1-91-16</inkml:trace>
  <inkml:trace contextRef="#ctx0" brushRef="#br0" timeOffset="6198.65">3665 1132 98 0,'0'0'0'15,"0"0"0"-15,0 0 0 16,0 0 1-16,14-4 0 0,-5-2 1 16,-1 1 0-16,1-4 0 15,0-3 1-15,0 3 0 16,-2-4 0-16,2-1 0 15,-2-1-1-15,0-8 1 16,3-2-1-16,-4-2 0 0,3 1 0 16,-3-4 0-16,-2 0 0 15,-1-8 0-15,0-4-1 16,-1 3 1-16,-2 1-1 16,4 2 1-1,-1 3-1-15,-3 12 1 16,0 4-1-16,0 7 1 15,-3 4-1-15,3 1 1 16,0 4-1-16,0-1 0 16,0-2 0-16,0 4 0 15,-2 4-1-15,0 2 1 16,0 2-1-16,-4 4 1 0,0 6-1 16,2 6 1-16,0 0-1 15,2-3 0-15,-1-1 0 16,2 5 0-16,-2 4 0 0,6-6 0 15,-2 2 0-15,4-5 0 16,2-2 0-16,0-3 0 16,-1-3 0-16,3 0 0 15,2 0-1-15,1 0 0 16,4 2-4-16,4-2 0 0,1 0-99 16</inkml:trace>
  <inkml:trace contextRef="#ctx0" brushRef="#br0" timeOffset="6283.31">3880 905 166 0</inkml:trace>
  <inkml:trace contextRef="#ctx0" brushRef="#br0" timeOffset="6639.09">3676 874 129 0,'0'0'-2'0,"0"0"1"47,0 2 0-47,5 0 1 0,3-2 0 15,4 0 0-15,1 0 0 16,3 0 0-16,3 0 0 16,0-2 0-16,1-2 0 15,-1 1 0-15,-1 0 0 16,-1 0 0-16,-4 0 0 0,-3 3 1 16,-4-2-1-16,1 2 1 15,-1 2 0-15,-6-2 0 16,-4 3-1-16,4-3 1 15,-2 0-1-15,2 0 0 16,0 0-2-16,6 0 0 16,0-3-89-16</inkml:trace>
  <inkml:trace contextRef="#ctx0" brushRef="#br0" timeOffset="7472.19">4155 910 108 0,'0'0'-2'0,"0"0"1"15,14-6 0-15,-7 1 0 16,-2 2 1-16,1 1 0 0,-1 0 0 16,-3 0 0-1,1-1 0-15,-3 0 1 16,-3-3 0-16,3 2 1 15,0 2 0-15,0-1 0 16,0 1 0-16,-2-2 1 16,0-1-1-16,-1 3 1 15,0 2-1-15,-7-2 0 0,2-1-1 16,-3 3 1-16,-3 0-1 16,0 0 1-16,1 5-1 15,-4-3 0-15,-4 0 0 16,7 4 0-16,-2-3 0 15,4 2 0-15,0 5-1 16,1-2 1-16,2 2-1 16,2-2 1-1,0 2-1-15,5 2 1 16,2 2-1-16,2 2 1 16,2-2-1-16,3-1 0 15,-2 2 0-15,6-7 1 16,2 2-1-16,2-5 1 15,-1-2-1-15,-2-3 1 16,-2-2-1-16,-1-2 1 0,0-5-1 0,2-2 1 16,-2-5-1-16,1-1 1 15,-1 2-1-15,1 0 1 16,-4 6-1-16,1-1 1 16,-5 5-1-16,3 2 1 31,-3-3-1-31,-2 3 1 0,0 2-1 15,0 1 1-15,-2 1-1 16,2 2 1-16,2 3-1 16,2 0 1-16,2 0-1 15,1 3 1-15,0 2-1 16,5 1 0-16,6-2-1 0,-2-2 0 31,2 2-8-31,-3-4 1 16,1 1-89-16</inkml:trace>
  <inkml:trace contextRef="#ctx0" brushRef="#br0" timeOffset="8013.36">4486 840 113 0,'0'0'0'0,"0"0"0"15,0 0 0-15,0 0 0 16,0 0 0-16,0 0 0 0,0 0 1 16,0 0 0-16,-20-4 0 15,1 4 1-15,-4 0-1 16,5 0 1-1,1 4 0-15,1 1 0 16,3 4-1-16,4 0 1 16,-2 0 0-16,9 3 0 15,2-2-1-15,0 1 1 16,4-2 0-16,1-1 0 16,-1-4-1-16,8 5 1 15,2 0-1-15,5 3 0 0,3-4-1 16,4 2 0-16,0-4 0 15,2-4 0-15,2-2-4 16,-3-6 1 0,-1 1-96-16</inkml:trace>
  <inkml:trace contextRef="#ctx0" brushRef="#br0" timeOffset="8474.94">4696 655 105 0,'0'0'0'0,"0"0"0"15,0 0 1-15,0 0 0 16,0 0 2 0,0 0 1-16,0 0-1 15,0 0 1-15,0 0-1 0,0 0 1 16,0 0-2-16,0 0 0 16,0 0 0-16,0 0 0 15,0 0-1-15,0 0 1 31,-10 24-1-31,5-9 0 16,-2 6 0-16,3 0 0 16,-1 2 0-16,1-3 0 0,1 0 0 15,2 0 0-15,2-3-1 0,-2 3 1 16,-2-2-1-16,3 0 0 16,0-2-1-16,0 2 0 15,0 0-5-15,0 2 1 16,0 2-92-16</inkml:trace>
  <inkml:trace contextRef="#ctx0" brushRef="#br0" timeOffset="8960.4499">4664 902 102 0,'0'0'1'0,"0"0"0"0,0 0 2 15,0 0 0-15,10-17 0 16,-5 6 0-16,3 3 0 15,1-7 0-15,1 4 0 16,2-5 0-16,2 2 0 0,-2-1 0 16,2-1-1-16,0 2 0 15,-3-1 0-15,4 1 0 16,1-2-1-16,0 2 1 16,-6-1-1-16,6 3 1 15,-1 6-1-15,1-3 0 16,-2 0 0-1,1 0 0-15,-1 0-1 0,-7 4 1 16,-7-2-1-16,3 4 0 16,-3 1 0-16,0 2 0 15,-4 8-2-15,-3-2 1 16,-2 6-6-16,-5 0 0 16,2 3-6-16,-4-2 0 15,3 1-63-15</inkml:trace>
  <inkml:trace contextRef="#ctx0" brushRef="#br0" timeOffset="9261.3499">4716 840 94 0,'0'0'0'16,"5"2"0"15,-1 5 1-31,5-2 1 16,5-1 1-16,-2 1 0 15,0 1 0-15,1-1 1 16,0-1-1-16,3-1 0 16,1 3-1-16,-10-1 1 15,-5 5-1-15,1-4 0 0,-3 0-1 0,3 2 1 16,1 2-1-16,2-2 1 16,-2 2-1-16,1-2 1 15,1 2-2-15,-1-4 1 16,-1 0-3-16,4 0 1 15,4 0-4-15,-4-1 0 16,0 2-82-16</inkml:trace>
  <inkml:trace contextRef="#ctx0" brushRef="#br0" timeOffset="12084.29">5720 604 97 0,'0'0'0'0,"0"0"0"16,0 0 0-16,0 0 1 16,0 0 0-16,0 0 1 15,0 0 1-15,0 0 0 16,0 0-1-16,0 0 1 15,0 0-1-15,0 0 0 0,0 0-1 16,0 0 1-16,0 0-1 16,0 0 1-16,-6 16-1 0,3-4 0 15,2 2-1-15,1 1 1 16,3 0-1-16,7 6 1 16,7 0-1-16,-2-3 1 31,0-4-1-31,-2-3 1 15,0 0-1-15,7-4 1 0,2 2-1 16,3-5 1-16,1-4-1 16,-3-4 1-16,-4-5-1 15,-6-5 1-15,-3-4 0 16,-2-5 0-16,-1-7 0 16,-3 6 0-16,0 0 0 0,-2 6 0 15,1 4 0-15,-1 2 1 16,0 0-1-16,-2 6 1 15,0 0-1-15,0 0 0 16,0 5 0-16,3-2 0 16,-3 1 0-16,0 2 0 15,0 0 0-15,0 0 0 0,-3 2-1 16,1 4 1-16,2 1-1 0,-2 4 1 16,2 4-1-16,0 6 1 15,-3 3-1-15,1 3 1 16,-2 3-1-16,0 2 0 15,-3 4 0-15,-5 2 0 32,0 5 0-32,-4 3 1 15,-4 3-1-15,0-3 0 0,-5 2 0 16,2-11 0-16,1-2 0 16,-3-8 0-16,2-4 0 15,-2-7 1-15,0-7-1 16,3-4 1-16,2-5-1 15,3-3 0-15,5-2 0 0,3-4 0 16,1-2 0-16,6-5 0 16,4-2 0-16,2-2 0 15,5 2 0-15,4 0 0 16,4 2 0-16,-1-1 0 16,3 2 0-16,0 4 0 15,3-1 0 1,-3-4 0-16,2 2 0 15,-3 2 0-15,-3-4 0 0,-2 2 0 16,1 4 0-16,-1 2 0 31,2 2 0-31,-1 2 0 16,-8 2-1-16,6-1 1 16,1 6-4-16,0-1 1 0,0 2-7 15,-1 2 0-15,1 0-82 16</inkml:trace>
  <inkml:trace contextRef="#ctx0" brushRef="#br0" timeOffset="12416.4599">6064 1058 110 0,'0'0'0'0,"4"0"0"16,-1 0 0-16,-2 0 0 16,2 0 1-16,-1 0 0 15,2 0 0-15,-1 2 1 16,-3 3 0-16,2 2 0 16,0 2 0-16,-2 2 0 15,0 5-1-15,-4 2 1 16,-3 2-1-16,2-4 1 15,1 0-2-15,0-3 1 0,3-1-3 16,0-6 1-16,1-1-3 16,9 2 0-16,1-2-81 15</inkml:trace>
  <inkml:trace contextRef="#ctx0" brushRef="#br0" timeOffset="13888.56">7022 837 89 0,'0'0'0'0,"0"0"1"0,0 0 0 16,0 0 1-16,2-15 0 15,-2 8 0 1,0 0 0-16,-2 3 1 16,-2-3-1-16,-4 2 0 15,-2-4-1-15,-10 5 1 16,-2 2-1-16,-3-1 1 15,1 3-1-15,-1 5 1 16,-1 2-1-16,1 4 1 16,2 5-1-16,1-5 1 0,0 5-1 15,6-2 0-15,0-1 0 16,3 1 0-16,7 1 0 16,-1 3 0-1,7 0-1-15,-3-4 1 16,6-2-1-16,-1 1 1 15,5-2-1-15,10 4 1 0,5 0-1 0,-2-3 1 16,2-3-1-16,-2-6 1 16,-2-3-1-16,-2-8 1 15,0-2-1-15,0-8 1 16,0 0-1-16,0 0 1 0,-3 0 0 31,-3 4 0-31,-2-1 0 16,-3 3 0-16,1 3 0 0,-4 0 0 15,-2 3 0-15,2-1 0 16,0 2 0-16,-2 3 0 16,0 2 0-16,0 0 0 15,0 0-1-15,0 0 1 16,3 0-1-16,-3 2 1 16,1 3-1-16,1-1 1 0,2 3-1 15,-1 0 1-15,2 0-1 16,-1-2 1-16,1-1-1 15,4 2 0-15,2 0 0 16,2 6 0-16,2 0 0 16,7 0 0-16,5 0 0 0,-4-4 1 31,0-2-1-31,-3-9 0 16,-2-6 0-16,-2 0 1 15,0-6-1-15,-6 4 0 16,-1-4 0-16,-2 0 1 15,-1 0-1-15,-3 1 1 0,-6 1-1 16,3 4 0-16,-2 0 0 16,0 0 1-16,-4 1-1 0,-2 2 1 15,-2-3-1-15,-1 2 0 32,-3 0 0-32,3 3 0 15,1 4 0-15,2 0 0 16,4 6-1-16,-2-1 1 15,-1 4-4 1,3 0 1-16,4-2-7 16,-3 2 0-16,-1-3-82 15</inkml:trace>
  <inkml:trace contextRef="#ctx0" brushRef="#br0" timeOffset="14737.88">7373 854 129 0,'0'0'-1'0,"7"-3"0"15,2 1 0-15,-2-2 1 16,-3-1 0-16,2 1 0 15,3-1 0-15,-6 2 0 16,-6 2 0-16,3 1 0 16,-3 0 0-16,0 4 1 15,0 5-1 1,6-3 1-16,0 2-1 16,3 1 1-16,0 0-1 15,4-3 0-15,0 3 0 0,6-2 0 16,8 3 0-16,-4-6 0 15,3-2 0-15,-4 2 0 16,1-8 0-16,-4-1 0 16,-4-6 0-16,-2 2 0 15,-6 2 0-15,-6-2 1 16,-6 3 0-16,1 1 0 0,-6 1 0 16,-1 1 1-16,-1 3-1 15,-1 3 1-15,0 1-1 16,7 1 1-16,3 4-1 15,3-3 0 1,6 3-1-16,-3 0 1 16,0 0-1-16,2 0 1 15,5-1-1-15,6-2 1 16,5-2-1-16,-1-1 0 16,-1-6 0-16,1-1 0 15,1-4 0-15,-2-2 1 16,-3-4 0-16,-4-1 0 0,-3 1 0 15,4-4 1-15,1-7-1 0,-2-2 1 16,0-2-1-16,-2-1 1 16,-4-4-1-16,4 0 0 15,2-2 0-15,-7 12 0 16,-2 12 0-16,2-2 0 16,-2 4 0-16,-2 2 0 15,0 2 0 1,2 0 0-16,-3 6-1 15,-1 0 1-15,-1 6-1 16,-2 2 1-16,1 4-1 16,-2 6 1-16,-1 9-1 15,4 0 1 1,1 5-1-16,1-5 0 16,3 0 0-16,3 0 0 15,-1-2-1-15,0-5 1 16,1-6-12-16,3-2 0 15,-2 1-92-15</inkml:trace>
  <inkml:trace contextRef="#ctx0" brushRef="#br0" timeOffset="16142.23">8396 542 110 0,'0'0'0'0,"0"-4"0"16,0 2 0-16,-1-1 1 16,0 0 0-16,1-3 1 15,0 2 0-15,-3-1 1 16,2 2-1-16,-2 3 1 0,1 0-1 15,-3 3 0-15,-1 2-1 16,4 5 1-16,-2-2-1 16,2 2 1-16,2-2-1 15,3 2 0-15,2-2 0 16,3 7 0-16,1-2 0 16,10 3 0-1,7 0 0-15,-1 0 0 16,1-5 0-16,-4-6 0 15,-3-7 0-15,-3-6 0 16,0-5 0-16,-3-2 0 16,-2-3 0-16,-2 4 0 15,-4-4 0-15,0 0 0 0,-2 0 0 16,2 6 0-16,-2 0 0 0,1 3 0 16,-1 0 0-16,-3 3 1 15,0 0-1-15,0 4 0 16,-2-2 0-16,1 1 0 15,1 0 0-15,-4 3 0 16,2 1-1-16,1 4 1 16,1 4-1-16,0 0 1 0,0 0-1 15,0 6 1-15,0-1-1 16,-3 11 1-16,-2 10-1 16,0 5 1-16,-3 10-1 15,-3-2 1-15,-2 2-1 0,-2 1 0 16,-3 4 0-16,1-7 0 31,-6-6 0-31,4-2 0 16,-4-4 0-16,4-7 0 15,-3-6 0-15,-1-10 0 16,1-8 0-16,2-5 0 16,-1-5 0-16,5-8 0 0,2-7 0 15,9-4 0-15,8 0 0 16,6-8 0-16,7-7 0 0,-2 14 0 15,4 5 0-15,2 4 0 16,5 5 0-16,-3 2 0 16,-5 0 0-16,6 0 0 15,1 0 0-15,2 0 0 16,3 1 0-16,2 2 0 16,-1 2-1-1,-2 1 1-15,-6 1-1 16,-6-2 0-16,-6-1-3 15,4 1 1 1,-2-1-114-16</inkml:trace>
  <inkml:trace contextRef="#ctx0" brushRef="#br0" timeOffset="16828.62">8788 926 122 0,'0'0'0'0,"0"0"0"16,0 0 0-16,-6-4 0 16,1 2 0-16,2-1 0 15,1-4 0-15,4-1 1 16,1-4 0-16,3 3 0 15,3 2 0-15,10 2 0 16,9 5 0-16,-9-2 0 0,1 2 0 16,2 0 0-16,3 0-1 15,-6 2 1-15,-6 3-1 0,-8 5 1 16,-7-2-1-16,-7 8 1 16,-4 4 0-16,0 4 0 15,-3-2 0-15,-3 4 0 16,-2 2-1-16,0 0 1 15,-4-3-1-15,6-5 1 16,5-4-1-16,6-2 1 0,4-1-1 16,3-2 0-16,1-2 0 15,13-4 0-15,9-3 0 16,-9 0 0-16,-4-2 0 16,-2 3 0-1,0-3 0-15,3 0 1 16,3 0-1-16,3-3 0 15,-1 1 0-15,3 0 1 16,3 0-1-16,0 2 1 16,7 0-1-16,-10 0 1 15,-4 0-1-15,-5 0 1 16,-6 2-1-16,3-2 1 0,0 4 0 16,-6-4 0-16,0 0 0 0,0 0 0 15,3 0 0-15,-3 0 0 16,-3 3 0-16,10-3 0 15,-1 0-1-15,-1 0 1 16,-5 0-1-16,0 0 1 31,5 0-1-31,-10-3 1 16,0 3-1-16,-1-2 0 0,-1 2-4 16,1 2 0-16,-1 1-104 15</inkml:trace>
  <inkml:trace contextRef="#ctx0" brushRef="#br0" timeOffset="19093.68">8912 506 88 0,'0'0'0'0,"0"0"0"15,22 0 0-15,-2-4 0 16,4-1 1-16,0 2 1 16,1 0 1-16,-3 0 0 15,2 1 0-15,1 2 1 16,-3 0-1-16,-6 2 1 15,-4-2-1-15,1-2 0 0,-3-2-1 16,-4 1 0-16,-1 3 0 0,1 0 0 16,0 5-1-16,-6-5 1 15,-4-5-2-15,4 5 1 16,0 0-1-16,-2 0 0 16,-2 0-4-16,2 0 0 31,-2 0-82-31</inkml:trace>
  <inkml:trace contextRef="#ctx0" brushRef="#br0" timeOffset="19494.7">9085 380 101 0,'0'0'0'0,"0"0"0"16,0-2 0-16,0 2 0 15,0 2 1-15,0-2 0 16,0 4 1-16,0-4 0 16,1 0 0-16,-2 0 0 15,-4 3 0-15,1-1 1 0,3 2-1 0,1 3 0 16,0-2 0-16,0 4 0 31,1-3-1-31,1 3 1 0,0 0-1 16,0 3 1-16,-2-1-1 15,3-2 1-15,-3 0-1 16,1 0 0 0,1 0 0-16,-2 3 0 0,-2 3-1 15,2-3 1-15,2 0-1 16,-2 0 1-16,3-4-1 16,-3 2 0-16,0-4-4 15,3-1 1-15,3-2-4 16,-5 1 0-16,2-2-76 15</inkml:trace>
  <inkml:trace contextRef="#ctx0" brushRef="#br0" timeOffset="19996.39">9006 461 98 0,'0'0'0'16,"0"0"1"15,0 0 1-31,0 3 0 16,2 1 1-16,-2 1 0 15,3 1-1-15,-1-1 1 16,0-1-1-16,1 2 1 15,1-3-1-15,1 2 1 16,1 2-1-16,1-3 0 16,-1 3 0-16,4 0 0 0,0-1-1 0,-1 3 1 15,1-6-1-15,-4 2 1 16,-3-4-2-16,4 2 1 16,2-1-1-16,-6-2 0 15,-3 4-2-15,4-4 1 16,-1 0-6-16,3-4 0 15,-2 4-79-15</inkml:trace>
  <inkml:trace contextRef="#ctx0" brushRef="#br0" timeOffset="20281.62">9158 461 107 0,'0'0'-1'0,"-6"7"1"16,-4 1 0-16,4-2 0 15,0 0 0-15,-3 0 0 16,-2 0 0-16,-1 3 1 0,-1 2-1 16,-3-1 1-16,-3-2 0 0,2 2 0 15,-5-2 0-15,3 2 0 16,0-4-1-16,6 0 1 15,4-3-2-15,5 0 1 16,1-1-2-16,7-2 0 16,2 3-75-16</inkml:trace>
  <inkml:trace contextRef="#ctx0" brushRef="#br0" timeOffset="22887.27">2796 2152 92 0,'0'0'1'0,"0"0"0"15,0 0 1-15,0 0 0 16,0 0 1-16,0 0 0 16,0 0 0-16,0 0 0 15,0 0-1-15,0 0 0 16,0 0-1-16,0 0 1 0,0 0-1 15,0 0 1-15,-7 12-1 16,5 0 1-16,-3 4-1 0,5 0 0 16,0 2 0-16,5 4 0 15,-3 4-1-15,5-4 1 16,2-2-1-16,-2-6 1 31,5-1-1-31,8-4 1 16,5-4-1-16,-3-2 1 15,1-6-1-15,0-3 1 0,-4 1-1 16,-7-9 1-16,-1-2-1 16,-2 1 1-16,0-3 0 15,-2 0 0-15,-3 0 0 16,1 1 0-16,-5 2 0 0,4 3 1 16,-4 1-1-16,3 1 0 15,-2 2 0-15,1-2 0 16,-2 4 0-16,0 0 0 15,3 0 0-15,-3 2 0 16,0 2 0-16,0 2 0 16,0 0-1-16,0 0 1 0,0 0-1 15,0 2 1-15,0 2-1 0,2 2 1 16,0 3-1-16,0 4 1 16,1 1-1-16,-3 1 1 15,-3 6-1-15,1 3 1 16,-2 8-1-16,1 2 0 31,-3 4 0-31,-1 0 1 0,1-2-1 16,-3-3 0-16,-5 2 0 15,4-1 0-15,-5-2 0 16,-4-2 0-16,0 0 0 16,-4-4 0-16,1-2 0 15,3-3 1-15,-1-6-1 16,4-3 0-16,3-6 0 0,1-1 1 15,-1-5-1-15,4-5 0 16,2-4 0-16,4-4 0 31,3-5 0-31,2 0 0 16,5-2 0-16,-1 2 0 16,2-1 0-1,4 6 0-15,1-1 0 0,0 3 0 16,0 0 0-16,6 3 0 15,0-2 0-15,-1 4 0 16,2 3 0-16,-5 0 0 16,-1 1 0-16,-4 2 0 15,0-4 0-15,-2 3 0 16,2 1 0-16,-4 0 0 0,-2-2 0 16,3 2 0-16,-5 0 0 15,5 0 0-15,2 2 0 16,-2-2 0-16,-1 5-2 15,-4-5 1-15,-4 0-8 16,2 0 1-16,0 0-92 16</inkml:trace>
  <inkml:trace contextRef="#ctx0" brushRef="#br0" timeOffset="23335.1">3185 2637 124 0,'0'0'0'15,"0"0"0"-15,0 0 0 16,0 0 1-16,2-17 0 16,-2 11 1-16,0 1-1 15,0 3 1-15,0 2 0 16,0 1 0-16,0 5-1 0,3 3 1 31,-1 2 0-31,-2 5 0 16,0 2-1-16,-2 2 1 15,-3 6-1-15,3-4 1 16,0 4-1-16,0-8 0 16,-3 0 0-16,1-3 0 15,-1 0-1-15,4-6 1 16,-3 0-1-16,4-1 0 0,-2-2-4 0,2-6 1 16,0 0-2-16,2 0 0 15,2 0-92-15</inkml:trace>
  <inkml:trace contextRef="#ctx0" brushRef="#br0" timeOffset="24991.94">2798 3360 90 0,'0'0'1'15,"0"0"1"-15,0 0 2 0,0 0 0 16,0-14 1-16,0 8 0 15,-2-3-1-15,2 2 1 16,-3 5-2-16,3-1 1 16,-4 3-1-16,4 0 0 15,0 0-1-15,0 0 0 0,0 0-1 16,0 3 1-16,-2 8-1 16,2 5 1-1,-3 5-1-15,1 3 0 16,2 1 0-16,2 0 0 15,1-3-1-15,2 3 1 16,-1-2-1-16,0-1 1 16,2-5-1-16,0-4 1 15,3-1-1-15,1-6 0 16,3-4 0-16,6 2 0 0,4-8 0 16,-1 2 0-16,-4-7 0 15,-2 0 0 1,-2-5 0-16,-4 1 1 15,-1-1-1-15,-3 1 1 16,1 1-1-16,-4 1 1 16,-2 2-1-16,2-5 1 15,-1 1-1-15,-2-1 1 16,3 1 0-16,-1 4 0 16,0 0-1-16,-2 0 1 15,3 1-1-15,-3 2 1 0,3 2-1 16,0 1 1-16,-3 1-1 15,0 2 1-15,4-3-1 16,-4 3 1-16,-3 5-1 0,3-1 1 16,0 4-1-16,0 2 1 15,3 2-1-15,-3 2 1 16,-3 4-1-16,2 2 1 16,-2 1-1-16,0 6 0 15,-4 3 0-15,-2 3 0 16,-1 8 0-16,0 1 0 0,-5 5 0 15,-4 0 0-15,-4-1 0 16,-7 17 0-16,0 11 0 16,0-9 0-16,4-7 0 15,2-12 0-15,2-12 0 0,-1-11 0 16,4-10 0-16,5-4 0 31,5-7 0-31,0-4 0 16,3-2 0-16,2-3 0 15,4-2 0-15,0-5 0 16,4-3 0-16,2-1 0 0,3-1 0 16,4-4 0-1,6-7 0 1,-2 4 0-16,1-2 0 0,-2 5 0 16,1 2 0-16,-1 3 0 15,2 6 0-15,-4 0 0 16,2 4 0-16,-1 4 0 15,-2 0 0-15,1 2 0 16,-1 2 0-16,-5-3 0 16,-1 1 0-1,0 1 0-15,-2-1 0 16,-1 2 0-16,-1 0 0 16,-1 0 0-16,2 0-1 15,-1 0 1-15,1-1-4 0,-1 1 1 16,3 0-8-16,-5 0 1 15,2 0-87-15</inkml:trace>
  <inkml:trace contextRef="#ctx0" brushRef="#br0" timeOffset="25956.39">2997 4122 95 0,'0'0'1'0,"0"0"0"16,0 0 1-16,0 0 1 15,0 0 0-15,0 0 0 16,-5-14 0-16,4 8 0 0,1-3 0 16,4 0 0-16,3 1-1 15,-1-2 1-15,3 1-1 0,0 0 0 16,2 6-1-16,0 0 1 16,-1 3-1-16,-3 3 1 15,2 0-1-15,0 6 1 31,-4 2-1-31,-3 5 1 16,-4-1-1-16,-3 0 0 0,-6 2 0 16,-3-1 0-16,-1-1-1 15,2 3 1-15,-4 1-1 16,4-1 1-16,-3 3-1 16,4-6 0-16,0 3 0 15,1-6 0-15,4-1 0 0,2 0 0 16,3-4 0-16,2 3 0 15,2-4 0-15,3 0 0 16,2-6 0-16,4 3 0 16,-3-3 0-16,5 0 0 15,1-3 0-15,-2 3 0 16,1-4 0-16,-1 2 1 0,2-2-1 16,-5 3 1-16,-2 0-1 0,-1 1 1 15,-2-3 0-15,1 3 0 31,-5 0 0-31,4 0 0 16,1 0-1-16,-1 0 1 31,-1-3-1-31,1 1 0 16,3-2-1-16,-4-2 0 0,2-4-5 16,2-1 1-16,-1 2-97 15</inkml:trace>
  <inkml:trace contextRef="#ctx0" brushRef="#br0" timeOffset="26626.74">3334 3390 120 0,'0'0'-1'0,"0"0"1"15,0 0 0-15,0 0 0 16,0 0 0-16,0 0 0 15,0 0 0-15,0 0 1 16,0 0 0-16,0 0 0 16,0 0 0-16,0 0 0 15,22-8 0-15,-5 4 1 0,4 2-1 0,-2-4 1 16,1 3-1-16,-1-4 1 16,2 5-1-16,-6-4 1 15,-1 5-1-15,1-1 1 16,-1-1-1-16,-1-1 1 15,0 2-1-15,0-1 1 16,-4-1-1-16,1 2 0 0,-3 2 0 16,0-3 0-16,-2 3 0 15,-1-2 0-15,1 2-1 16,-3-2 1-16,-2 2-1 16,0 0 0-16,0 0-2 15,0 0 1-15,0-2-6 16,0 2 0-1,0-3-2-15,-5 0 1 16,3 2-75-16</inkml:trace>
  <inkml:trace contextRef="#ctx0" brushRef="#br0" timeOffset="27027.78">3433 3206 120 0,'0'0'0'0,"0"0"0"16,3 0 0-16,-3 0 0 16,0 0 0-16,0 0 1 15,0-6 0-15,0 6 0 16,0 0 0 0,0 0 1-16,-3 3-1 15,6 2 1 1,-3 5 0-1,6 4 0-15,-2 11-1 16,1 1 1-16,-1 5-1 16,-1-3 1-16,-3 0-1 15,0 1 1-15,0-2-1 0,1-5 0 16,-1-4 0-16,2 1 0 16,1-6-1-16,-1-2 1 15,0-2-1-15,-2 0 1 16,3-4-1-16,-3-1 0 15,2-1 0-15,-2 0 0 16,0-2-4-16,2-1 0 0,3-1-4 0,-1-2 0 16,-1 0-80-16</inkml:trace>
  <inkml:trace contextRef="#ctx0" brushRef="#br0" timeOffset="27513.6">3369 3278 119 0,'0'0'0'0,"0"0"0"16,-5 0 0-16,3-3 0 16,-2 2 0-16,4-5 0 15,0 3 0-15,0 0 1 0,-2 3 0 16,2 0 0 0,0 0 0-16,2 3 1 15,-2 6-1-15,4-3 1 16,-2 4-1-16,5-2 1 15,0 2-1-15,0 1 1 16,2-2-1-16,1 9 1 16,-1 5-1-16,2-5 1 15,-2-2-1-15,0-2 0 0,-3-1 0 16,4-2 0-16,-2-2-1 16,1-4 1-16,0 2-1 15,0-5 0-15,0 0 0 16,-1 0 0-16,-1 1-3 15,-1-3 1-15,-1-3-4 0,-1-1 0 32,2 2-85-32</inkml:trace>
  <inkml:trace contextRef="#ctx0" brushRef="#br0" timeOffset="27776.74">3603 3242 137 0,'0'0'0'0,"-11"6"0"31,-8 8 0-31,0-1 0 16,-4 7 0-16,2 0 0 16,-1 7 0-16,2 0 0 15,-3 0 0-15,0-2 1 0,1-2-1 16,2-5 1-16,2-4-1 15,5-1 0-15,4-2-2 16,5-4 1-16,2-1-6 0,-1-1 1 16,1-2-81-16</inkml:trace>
  <inkml:trace contextRef="#ctx0" brushRef="#br0" timeOffset="29619.23">3758 1884 81 0,'0'0'0'16,"0"0"0"-16,0 0 1 0,0 0 0 15,30-3 0-15,-11 1 1 16,3-2 0-16,3-1 0 16,1 1 0-16,-2 1 1 15,0 3 0-15,-6-2 0 16,-2 2-1-16,-2 0 0 16,-4 0 0-16,-1 0 0 0,-2 2 0 15,-1-2 0-15,4 3 0 16,0 1 0-16,-4 1 0 15,3-4 0-15,-2 2-1 16,0-1 1 0,-2 5 0-16,2-2 0 15,-1 1-1-15,1 6 1 16,-4 3-1-16,0 3 1 16,-3 3-1-16,0-1 0 15,2-2 0-15,2 7 0 16,-1 7 0-16,-3 0 0 15,0-2 0-15,0 0 0 0,-3-3-1 16,3 2 1-16,-4 2-1 16,2 5 1-16,-1 3-1 0,1-2 1 15,1 2-1-15,-2-6 1 16,-1 0-1-16,1-4 1 16,3-4-1-16,0 1 1 31,0 2-1-31,0 1 0 15,0 1 0-15,-3-1 0 0,-2 3 0 16,3-2 0-16,2-3 0 16,0 4 1-16,0 1-1 15,0-2 0-15,-5 0 0 16,1 2 1-16,1 4-1 16,-1 0 0-16,-1 0 0 0,1-3 0 15,1-1 0-15,3-5 1 16,0 0-1-16,-4-1 1 15,4-2-1-15,0 6 1 16,0-1-1-16,0 1 1 16,-2 3-1-16,2 0 1 15,-4-1-1-15,2 2 1 0,-2-2-1 16,1-3 1-16,3-2-1 0,-3 0 1 16,2-2-1-16,1 3 1 15,-3 3-1-15,-1-2 1 16,2 4-1-16,-3-2 1 15,0 4-1-15,1-6 1 32,2-2-1-32,-1-2 1 0,2 0-1 15,1 6 1 1,-2 5-1 0,2-5 1-16,0 0-1 15,-3-7 1-15,2 2-1 16,1-4 1-16,0 2-1 15,-3-4 1-15,3-2-1 0,-3 3 0 16,3-3 0-16,0-3 1 16,0 2-1-16,0-4 0 15,0 1 0-15,0 1 0 16,-2 1 0-16,1 0 0 16,-2 2 0-16,-1 0 0 15,1 0 0-15,3-3 0 16,-2 0 0-16,2 0 0 15,2-1 0-15,-2-1 0 16,3 2 0-16,-3-1 1 16,2-2-1-16,0 3 0 15,-2 0 0-15,3-3 0 16,-3 0 0-16,-3-3 0 16,3 2 0-16,-2-2 1 0,0-2-1 15,2-1 1-15,-3-1-1 16,3-3 0-16,0 3 0 15,0-1 1-15,-2 1-1 16,2-3 0-16,0 1 0 16,0 1 1-16,-2 1-1 15,0-3 0-15,-3 2 0 0,-3 0 1 16,-2 1-1-16,0 2 1 16,-2 0-1-16,-1 0 1 15,-5-1-1-15,3-1 1 16,4 2-1-16,0-1 1 15,2 1-1-15,3 0 1 16,-3 0-1-16,2-3 1 16,0 3-1-16,1-4 1 15,0 1-1-15,-1 1 1 16,2-4-1-16,1 2 0 16,4-1 0-16,-4-2 0 15,-4-2-2-15,4-2 0 16,0-5-7-16,-2-3 1 15,-4 1-108-15</inkml:trace>
  <inkml:trace contextRef="#ctx0" brushRef="#br0" timeOffset="31325.45">2511 1852 91 0,'0'0'0'16,"0"0"1"-16,0 0-1 16,0 0 1-16,-21 2 0 15,7 2 0-15,2 4 0 0,-6-4 0 16,-3 1-1 0,2 1 1-16,-1 3 0 0,2 0 0 15,4 3-1-15,-2 3 1 16,4 3 0-16,2 3 0 15,3 3-1-15,0 5 1 16,5 4 0-16,-2-4 0 16,-1 4 0-16,-2-2 0 0,4 1 0 15,-2 2 0 1,0 3 0-16,3 5 0 16,0 6 0-16,0-5 0 15,-1 5 0-15,-1 0 0 16,2 0 0-16,-1 8 0 15,2 1 0-15,-2 6 0 16,0 2 0-16,-1-2 0 16,4-3 0-16,4-10 0 0,-1-9 0 15,4 2 0-15,-2-2 0 16,1 1 0-16,1-1 0 16,0 7 0-16,-1 2 0 15,1 14 0-15,1 9 0 0,1-24 0 16,-2-13 0-16,-2 7 0 15,-3-2 0-15,2 2 0 16,-1-2 0-16,1 1 0 16,-2-2-1-16,2-4 1 15,-2 1-1-15,-2 1 1 16,4 1-1-16,-4-1 1 0,0 5-1 16,0-2 1-16,0-2-1 15,3-3 1 1,0 0-1-16,-3-4 1 15,-3 0-1-15,0 2 1 16,3-3-1-16,0 3 0 16,3-4 0-16,-3 0 1 15,-3 0-1-15,3-1 1 16,-4-2-1-16,4-3 1 16,0 0-1-16,0-2 1 0,0 1-1 15,-2 0 0-15,2 4 0 16,-4 9 1-1,-2 7-1 1,-1-3 0-16,2-1 0 16,1-4 1-16,-1-1-1 0,3-5 1 31,2-2-1-31,-2-6 0 16,-3-1 0-16,3-2 1 15,-2 0-1-15,2 0 1 16,-1-4-1-16,3 2 1 15,-4-3-1-15,4 1 0 0,0-3 0 16,0 1 1-16,0-3-1 16,0 0 1-16,-3 0-1 0,3 0 0 15,-2 0 0-15,1 0 1 16,-2 0-1-16,3-3 0 16,0 1 0-16,0-2 0 15,0 1 0-15,0-3 0 16,3 0 0-16,-2-1 1 15,4-1-1-15,2 1 1 16,1-2-1-16,6-2 0 16,2 1 0-16,3-4 1 15,4-2-1-15,-1 2 0 16,-3-1 0-16,-2 2 0 16,-1 1 0-16,0-2 1 15,0 3-1-15,-1-2 0 16,-2 0 0-16,1 1 1 0,-6-2-1 15,5 2 0-15,-1 0 0 16,-1 0 1-16,-2-2-1 16,0 1 0-16,-1-1-1 15,1-1 0-15,3-3-10 16,-6-3 1-16,2 1-91 16</inkml:trace>
  <inkml:trace contextRef="#ctx0" brushRef="#br0" timeOffset="33101.07">4420 3260 83 0,'0'0'1'0,"0"0"0"15,0 0 1-15,0 0 1 16,0 0 0-16,0 0 0 16,0 0 0-16,0 0 0 0,0 0-1 15,0 0 0-15,20 5 0 16,-7-2 0-16,2 3 0 0,12-4 0 16,2 2 0-16,-1-1 0 15,-3-3 0-15,-2 2 0 16,-4-1 0-16,-6 3 0 15,-4-4 0-15,1 2 0 16,-7-2 0-16,0 0 0 16,-3 0 0-1,0 0 0-15,0 0-1 16,0 0 0-16,0 0-1 16,0 0 0-16,0 0-1 0,0 0 0 15,0 0-6-15,0-2 1 16,0-3-83-16</inkml:trace>
  <inkml:trace contextRef="#ctx0" brushRef="#br0" timeOffset="33662.35">4431 3471 97 0,'0'0'0'0,"0"0"0"16,-7 0 0-1,7 0 0-15,-3 2 0 16,3-2 0-16,0 0 1 0,0 0 0 15,0 0 1-15,0 0 0 16,3 3 0-16,-1-2 1 16,3 2-1-16,-1-3 1 15,3 0-1-15,0-3 1 16,4 2-1-16,1 1 0 16,2 0-1-16,2 0 1 0,2 1-1 15,1-1 1-15,4 3 0 16,-6-3 0-1,1 0 0 1,-5 0 0-16,-1 0 0 16,-2 2 0-1,-1-2 0-15,-2 0 0 16,-1 0-1-16,-3 0 1 16,-2 0-1-16,-1 0 1 15,0 0-1-15,0 0 0 16,3 0 0-16,-3 0 0 15,4 0-1-15,-4 0 1 16,0 0-1-16,0 0 0 0,2 0-1 16,-2 0 0-16,3 3-7 0,-3-3 1 15,0 0-91-15</inkml:trace>
  <inkml:trace contextRef="#ctx0" brushRef="#br0" timeOffset="37792.96">5798 2044 82 0,'0'0'0'16,"0"0"0"-16,0 0 0 0,0 0 0 15,0 0 1-15,0 0 0 16,0 0 1-16,0 0 0 15,0 0 1-15,0 0 0 16,0 0 0-16,0 0 0 16,0 0 0-16,0 0 0 15,-4-14-1-15,-5 5 1 0,-2 3-1 16,-1-1 0-16,0 5-1 16,-2-1 1-16,-2 1-1 15,0 2 1-15,-3 2-1 16,2 3 0-16,1 2 0 0,1 2 0 15,-1 0 0-15,3 0 0 32,0 3-1-32,1 0 1 15,1-3-1-15,5 3 1 0,0-1-1 16,-1 4 1-16,0-2 0 16,2 3 0-16,1 0-1 15,-1-4 1-15,3 0-1 16,0 3 1-16,2-4 0 15,-3 2 0-15,2 4-1 0,1 2 1 16,-2 7 0-16,-1-6 0 16,3 5-1-16,0-1 1 15,3 4-1-15,-3-3 1 16,2 2 0-16,-1-3 0 16,2 5 0-16,-3-1 0 15,-3 5-1 1,3-4 1-16,0 1 0 0,0 3 0 15,0 4-1-15,0-1 1 16,0 3-1-16,0-8 1 16,0 1 0-16,0 1 0 15,0 3-1-15,3 2 1 16,-3 1-1-16,0-1 1 16,0 1-1-16,0-3 1 0,-4 0-1 15,2-2 1-15,-5 2-1 16,4 4 1-1,2-2-1-15,-1 4 1 16,2 2-1-16,-5-5 1 16,3 1-1-16,-1-2 1 15,-3 1-1-15,2-1 1 0,1 4-1 0,-1 2 1 16,-1 7-1-16,2-10 0 16,3-5 0-16,-4 3 0 15,2-3 0-15,-2 11 1 31,0 7-1-31,2-4 0 16,2 1 0 0,-3-8 0-16,1-5 0 0,0-2 0 15,-1-1 0-15,1 1 1 16,-2 0-1-16,1 2 0 16,2 1 0-16,-2-3 0 15,-4 0 0-15,5-4 0 16,1-2 0-16,-2 2 0 15,1 2 0-15,0-2 0 0,-3 1 0 16,5 2 1-16,-3 1-1 16,2 0 0-16,-1-1 0 15,2-4 0-15,0-7 0 16,2 2 0-16,-2-2 0 16,4 0 0-16,-1-6 0 15,-1 2 0 1,5 1 0-16,-4-3 0 15,4-3 0-15,-3-1 0 16,1-5 0-16,-2 0 0 16,1-5 0-16,5 4 0 15,1-4 0-15,0 1 0 16,-4-1 0-16,14 1 0 16,6-3 0-16,-1 2 0 0,-3-4 0 0,0 0 1 15,-2 0-1-15,-4-2 0 16,-3 0 0-16,-1 1 0 15,-2 0 0-15,1-2 0 16,-2 0 0-16,0 0 0 16,-2 0 0-16,-1 3 1 15,0 0-1 1,1 0 0-16,0 0 0 16,-1 0 0-16,2 0 0 15,-1 0 0-15,-4 3 0 16,3-3 0-16,-1 1 0 15,0 1 0-15,-1-1 0 16,1 1 0-16,-1-2 0 16,-1 0 1-16,1 0-1 0,-2 0 0 15,1-2 0-15,1 2 0 16,-1 0 0-16,-3 0 0 16,4 0 0-16,-4 0 0 15,0 0 0-15,0 0 0 16,2-1 0-16,-2 1 0 15,0 3 0-15,0-3 0 0,0 3 0 0,0-3 0 16,0 0-1-16,0 0 1 16,0 0-7-16,0 0 1 15,0 0-105-15</inkml:trace>
  <inkml:trace contextRef="#ctx0" brushRef="#br0" timeOffset="42457.64">6344 2441 89 0,'0'0'0'0,"0"0"0"15,0 0 1-15,0 0 0 16,0 0 0-16,0 0 1 16,0 0-1-16,0 0 1 15,0 0 0-15,0 0 0 16,0 0 0-16,0 0 0 0,0 0 0 16,0 0 0-16,23 11-1 15,-8-7 1-15,5-1-1 16,1-3 1-16,-2-3-1 15,-2-1 1-15,2-2-1 16,-3-2 1-16,-4 2-1 16,-3-6 1-1,2 0-1-15,-5-3 1 16,-2 4-1-16,-2-5 0 16,2-2 0-16,-4 0 0 15,2 0 0-15,-4 2 0 16,-1 0 0-16,2 1 0 15,-1 1 0-15,-2 1 0 0,2 1 0 16,-2 3 0-16,-2 4 0 0,1 1 0 16,-1 2-1-16,1-1 1 15,-4 3-1-15,1 0 1 16,-1 3-1-16,0 1 1 16,-2 1-1-16,2 1 1 15,0 1-1-15,-2 3 0 16,2-1 0-16,2 4 1 0,5 5-1 15,-2-2 0-15,1 2 0 16,3 2 1-16,-2 0-1 16,0 1 0-16,2-3 0 15,0 2 0-15,2-2 0 16,0 3 0-16,-2-1 0 0,0 2 0 31,0-2 0-31,3-2 0 16,-3 3 0-16,0 0 1 15,-3 3-1-15,3-1 0 16,-2 1 0-16,0-1 0 16,2-5 0-16,-2 2 0 0,2-1 0 15,-3-4 0-15,3 1 0 16,-1-2 0-16,1-2 0 0,-2 0 0 16,2-3 0-16,0 0 0 15,0-3 0-15,0 0 0 16,0 0 0-16,0-3 0 31,0 0 0-31,0-1 1 16,-4-1-1-1,4-1 0-15,4 3 0 16,-4-3 0-16,2 0 0 16,-2 0 1-16,0 0-1 15,1-3 1-15,2 0-1 0,3-7 0 16,1-1 0-16,-2-4 1 15,3-6-1-15,2 3 0 16,0 1 0-16,-1 2 0 16,0 2 0-16,-2 1 0 15,2 3 0-15,-3 0 0 16,4 4 0-16,-4 1 0 0,2 4 0 16,-1 2 0-16,-2 3 0 15,-1 1 0-15,1 1 0 16,-2 0 0-1,1 2 0-15,-4 0 0 16,0 3 0-16,2-2 0 16,-1 2 0-16,2-1 0 15,-1-2 0-15,2 0 0 16,-1 0-1-16,1-2 1 16,0 0-4-16,1 0 1 15,-3-2-101-15</inkml:trace>
  <inkml:trace contextRef="#ctx0" brushRef="#br0" timeOffset="42959.06">6773 2780 112 0,'0'0'0'0,"0"0"1"15,0 0 1-15,0 0 0 16,0 0 1-16,0 0 0 0,0 0 0 16,0 0 0-16,0 0 0 0,0 0 0 15,0 0-1-15,0 0 0 16,0 0 0-16,0 0 0 16,0 12-1-16,0-3 1 15,0 3-1-15,0-1 1 31,2 1-1-31,-2 1 1 16,0 2-1-16,0-4 0 0,-2 2 0 16,1 1 0-16,-5 4-1 15,6-6 0-15,0-1-1 16,0-2 0-16,4 0-6 16,-2-5 0-16,2 1-93 15</inkml:trace>
  <inkml:trace contextRef="#ctx0" brushRef="#br0" timeOffset="45240.98">7904 2321 112 0,'0'0'-1'15,"0"0"1"-15,0 0-1 16,0 0 1-16,0 0-1 16,0 0 1-16,0 0-1 15,0 0 1-15,0 0 0 0,0 0 0 16,14 11 0-16,-2-6 0 15,4 0 0-15,3-4 0 16,-2-1 0-16,3-4 1 16,0-1 0-16,-3-1 0 15,-1-3 0-15,-3 0 1 16,-3-3-1 0,0-1 1-16,1 2-1 0,-6-3 1 15,-3 1-1-15,-2-1 1 16,-4 2-1-16,3 1 0 15,-1 4 0-15,0-2 0 16,-2 3 0-16,-1 0 0 16,1 0 0-16,-2 0 0 15,-1 6 0-15,-2-3 0 0,-2 0 0 16,2 3 0-16,3 0 0 16,-4 3 0-16,1 0-1 15,0 1 1-15,1 2-1 16,-4 2 1-16,0 1-1 15,2 0 1-15,2 0-1 16,2 2 1-16,0 1-1 0,0 3 1 16,2 3-1-16,2 0 1 15,-2 3-1-15,1 6 1 16,-1 5-1-16,1-8 1 16,3 1-1-16,-4 1 1 15,2-2-1-15,-1 2 1 16,3-4-1-16,-4 8 0 15,1 2 0-15,3-5 1 16,-2 0-1-16,0-2 0 16,2 2 0-16,0-5 0 15,0-1 0-15,0-6 0 16,0-1 0-16,0-2 0 16,0-6 0-16,2 0 0 15,0-5 0-15,-2 1 1 0,3 1-1 16,1-6 0-16,1-3 0 15,2-3 1-15,0-3-1 16,3-2 0-16,2-4 0 16,1 0 1-16,-2 0-1 15,0-2 0-15,-1-1 0 16,0 6 0 15,-1 2 0-31,-1 2 0 16,-3 5 0-16,2 4 0 15,-5 2 0-15,2 2 0 16,-2 4 0-16,2 2 0 16,-4-1 0-16,3 2 0 15,-1 2 0-15,0 1 0 0,1 1 0 0,1 1 0 16,-2 1 0-16,-2-3 0 16,2-3 0-16,-1 2 0 15,3-2-6-15,-3-2 1 16,1 0-95-16</inkml:trace>
  <inkml:trace contextRef="#ctx0" brushRef="#br0" timeOffset="45996.5">8206 2763 117 0,'0'0'-1'0,"0"0"1"16,0 0 0-16,0 0 0 15,0 0 0-15,0 0 0 16,0 0 1-16,0 0 0 16,2-16 0-16,2 5 1 15,6-5-1-15,-1 2 1 16,6 1-1 0,2-1 1-16,5 5 0 15,-6 3 0-15,1 1 0 16,-3 2 0-16,-1 3-1 15,-4 3 1-15,-2 2-1 16,-2 4 1-16,-3 0-1 0,-2 6 0 16,-3 3 0-16,-2 3 0 15,-3-1-1-15,1 1 1 16,0 0-1-16,-4-3 1 16,-2 2-1-16,1-7 0 15,4-2 0-15,2 1 0 16,-2-2 0-16,4-4 0 0,3-1 0 15,4 2 0-15,7-3 0 16,-2-2 0 0,1 0 0-16,0 1 0 15,1 0 0-15,2-3 0 16,1 0 0-16,-1 0 0 16,1 0 0-16,-2 0 0 15,-1 4 0-15,5-4 0 16,-1 0 0-16,-2 0 1 15,-3 0-1-15,0 0 1 0,-2 2-1 16,-4-2 1-16,0 3 0 16,-3-3 0-16,0 3 0 15,0-3 0-15,-5 0-1 16,7 0 1 0,5 0-1-16,-3-2 1 15,1 1-1-15,2 1 0 16,-1 0-5-16,-10-3 1 15,2 3-102-15</inkml:trace>
  <inkml:trace contextRef="#ctx0" brushRef="#br0" timeOffset="48190.98">6392 3950 95 0,'0'0'0'15,"0"0"0"-15,0 0 0 0,0 0 0 16,0 0 0-16,0 0 0 16,0 0 1-16,0 0 0 15,0 12 0-15,2-4 0 16,-1-2 0-16,4 1 1 16,-1 1-1-16,5-1 1 15,5-4-1 1,4 0 1-16,8-3-1 15,-3-4 1-15,-2-4-1 16,-4-1 1-16,2-4-1 16,-4-1 1-16,3-2-1 15,-3-2 0-15,-4 0 0 0,-2 2 1 16,-4 0-1-16,-1 0 1 16,-4 3-1-16,-4-1 1 15,-5 3-1-15,0 0 1 16,-5 2-1-16,6 1 1 15,-2 4-1-15,2-2 1 16,4 1-1-16,-6 1 0 0,2 5 0 16,0 4 0-16,2 2-1 15,-2 0 1 1,1 4-1-16,-2 0 1 16,3 3-1-16,-4-1 1 15,2 1-1-15,-2 2 1 16,0 2-1-16,6 2 1 15,-1 5-1-15,1 4 1 16,-1 3-1-16,3 1 1 16,4 0-1-16,-2-3 1 0,0 2-1 0,-2-2 1 15,0 1-1-15,-2 3 1 16,4 2-1-16,-2-2 0 16,2 2 0-16,0-5 1 15,0-4-1-15,2 0 0 16,-2-5 0-16,0-4 0 15,1-1 0 1,2-6 1-16,-1-2-1 16,0-2 0-16,0-5 0 15,-2-2 1-15,3 2-1 16,-2-6 1-16,2-2-1 16,-1-4 1-16,1-1-1 15,1-6 1-15,3 1-1 16,-1-2 1-16,1 0-1 0,1 0 0 15,-1 0 0-15,0 4 0 16,2 2 0-16,0 0 0 16,-1 4 0-16,1 1 0 15,0 4 0-15,-2 3 0 16,0 0 0-16,-3 1 0 16,3 4 0-16,-3 8 1 15,0 7-1-15,-4 3 0 16,-1 1 0-16,-2-5 0 15,3-2 0-15,0 1 0 16,0 0 0-16,0-6 0 16,3-1-2-16,1-2 1 15,-2-2-8 1,4-3 1-16,1 3-91 16</inkml:trace>
  <inkml:trace contextRef="#ctx0" brushRef="#br0" timeOffset="48894.17">6728 4496 128 0,'0'0'-1'0,"-4"-2"1"16,1 0 0-16,-2-1 0 15,1 0 0-15,2 0 0 16,0-6 0-16,4 0 1 0,5 0 0 15,4 0 0-15,-3-3 0 16,6 3 1-16,-4 2-1 16,2 2 1-16,1 1-1 15,-2 2 1-15,-4 2-1 0,2 1 1 16,-4 4-1-16,1 5 1 31,-2 4-1-31,-4 1 0 16,0 3 0-16,-7 0 0 15,-3 3 0-15,-2-3 0 16,-1 0-1-16,0 2 1 16,0-2-1-16,6-2 0 0,0-2 0 15,2-3 0-15,5 1 0 16,0-6 0-16,3-1 0 0,1-1 0 16,1-1 0-16,2-3 0 15,0 0 0-15,-1-3 0 16,4-1 0-16,2 2 0 15,-3-1 0-15,2 0 0 16,2 0 0 0,-4 0 0-16,2 1 0 0,-2-1 0 0,0-1 0 15,0 2 0-15,-3-3 0 16,1 3 1-16,-1 0-1 16,-1-3 0-16,-3 3 0 15,1-3 1-15,1 1-1 0,-1-3 0 47,4-4-2-47,1 2 1 16,0 0-109-16</inkml:trace>
  <inkml:trace contextRef="#ctx0" brushRef="#br0" timeOffset="49479.3">6900 3748 133 0,'0'0'-1'16,"0"0"1"-16,0 0-1 16,0 0 1-16,0 0 0 0,0 0 0 15,29-7 0-15,-14 7 0 16,3-2 0-16,0-1 0 16,4 1 0-16,-6 0 1 15,-2 0 0-15,0-1 0 16,-3 0 0-16,2 2 0 15,-1-1 0 1,-4-1 1-16,-3 1-1 16,-1 0 0-16,-1 0 0 15,3 2 0-15,4-3-1 0,-4 3 1 16,0 0-1-16,-3-3 0 16,1 1-2-16,-4 2 1 15,0 0-6-15,0 0 0 16,0 0-83-16</inkml:trace>
  <inkml:trace contextRef="#ctx0" brushRef="#br0" timeOffset="49880.37">7018 3578 116 0,'0'0'0'0,"0"0"0"15,-2-3 0-15,-2 0 0 16,1 3 0-16,3 0 1 16,0 0 0-16,0 0 1 15,0 0 0-15,0 0 0 16,0 0 1-16,0 0 0 0,1 0-1 0,-1 3 0 16,0 2 0-16,0 5 0 15,1-2 0-15,-1 8 0 16,0 4-1-16,0-2 1 15,1 0-1-15,3 6 1 16,2 3-1-16,-4-6 1 31,2 0-1-31,-1-4 0 16,0-6-1 0,0 2 1-16,-1-4-1 15,1 0 0-15,-1 0 0 16,0-2 0-16,0 0-3 15,1-4 0-15,-3 1-6 16,0-4 0-16,0 0-83 0</inkml:trace>
  <inkml:trace contextRef="#ctx0" brushRef="#br0" timeOffset="50544.35">6907 3634 120 0,'0'0'-1'0,"-3"3"1"16,-1-3 0-16,0 0 0 0,1 0 0 15,3 0 0-15,0 0 0 16,0 0 1-16,-6 1 0 16,6 1 1-16,-3 4-1 15,3-5 1-15,3 4-1 16,1 0 1-16,3 4-1 0,4 1 1 16,2 2-1-16,-3 0 1 15,0-3-1-15,0 3 0 16,2 1 0-16,-2-2 0 15,-3 1-1-15,1-6 1 16,-2 2-1-16,1-4 0 16,-3 1-1-16,6-1 0 15,0-4-2-15,-2-4 1 16,0 1-2-16,3-6 1 16,2 0 0-16,-7-5 0 15,1 1 1-15,0-1 1 16,-3 0 0-16,-1 4 1 15,-6 1 0-15,6 4 0 16,2 1 0-16,-1 1 1 0,-4 3 0 16,-4 0 0-16,1 3 0 15,-6 6 1-15,-7 0 0 16,6 9 0-16,-4 0-1 16,-1 0 1-16,-4 2-1 15,0-4 1-15,-4 0-1 16,7-3 0-16,4-4 0 0,5 0 0 15,1-2-1-15,3-2 0 16,3 0-1-16,6-1 0 16,-3 0-96-16</inkml:trace>
  <inkml:trace contextRef="#ctx0" brushRef="#br0" timeOffset="51987.4">7693 4162 108 0,'0'0'0'16,"0"0"0"-16,0 0 1 15,0 0 0-15,0 0 0 0,0 0 1 16,17 1 1-16,1-1 0 16,3 2-1-16,0-2 1 15,-1 0-1-15,-2-2 1 16,-1 1-1-16,-5 0 0 15,-2 1 0-15,-4 0 0 16,-1 0-1-16,1 0 1 0,-1 0-1 0,-2-3 1 16,-3 3-1-16,0 0 1 15,0 0-1-15,0 0 0 16,0 0-1-16,2 0 0 16,0 0-1-16,4-2 0 15,0-1-3-15,1 2 0 16,2 1-95-1</inkml:trace>
  <inkml:trace contextRef="#ctx0" brushRef="#br0" timeOffset="53005.97">8138 3872 100 0,'0'0'0'0,"0"0"1"16,0 0 0-16,0 0 0 16,0 0 0-16,0 0 1 15,17 3-1-15,-6-2 1 0,3 1-1 16,7-4 1-16,6 1-1 16,-5-2 1-16,1 1-1 15,2-2 1-15,-3-1 0 16,1-2 0-16,-5 1 0 15,-5-2 0-15,-5 2 0 16,-1-6 0 0,-5-1-1-16,1-1 1 15,-2-4-1-15,-2 4 1 16,-6 1-1-16,5-1 1 16,-3 2-1-16,3 2 0 15,-2 2 0-15,-1 2 0 16,-2 0 0-16,4 0 0 15,0 4-1-15,-4 2 1 0,1 2-1 0,-1 1 1 16,-2 4-1-16,-4 1 1 16,-3 4-1-16,3 0 1 15,1 0-1-15,2 3 1 16,-1 3-1-16,2 2 1 31,4 3-1-31,-2 4 1 0,0 4-1 16,0 1 1-16,2 2-1 15,1 0 1-15,2 6-1 16,-3-8 1-16,0 4-1 16,4-7 1-16,-2-4-1 15,-1 2 1-15,3 2-1 16,0-4 1 0,1 0-1-16,-3-3 0 15,2-1 0-15,-1-4 0 16,2-2 0-16,0-4 0 15,-4-1 0-15,2-4 0 16,2 0 0-16,6-10 1 16,0-1-1-16,0-4 0 0,3-3 0 15,0-4 0-15,3-1 0 0,-4-1 1 16,5 0-1-16,-2 3 0 16,2 3 0-16,0 1 0 15,-1 2 0-15,-3 2 0 16,-2 2 0-16,2 1 1 15,-6 4-1-15,4-2 0 16,-4 4 0 0,-1 0 1-16,2 3-1 15,-4 1 1-15,0 1-1 16,0 4 1-16,0 3-1 16,0 2 1-16,2-2-1 15,0 1 0-15,3 3-1 16,-1-2 1-16,-1-2-7 0,1-5 0 15,-1 0-2-15,-2-3 0 16,1 0-84-16</inkml:trace>
  <inkml:trace contextRef="#ctx0" brushRef="#br0" timeOffset="53354">8461 4251 108 0,'0'0'0'0,"1"0"1"16,4 0 1-16,-1 0 0 15,0 0 1-15,1 0 1 16,-3 0-1 0,3 0 1-16,-5 0-1 15,0 0 0-15,0 0 0 16,1 5 0-16,4 4-1 15,2 4 1-15,-3 5-1 0,1 1 0 16,-2 3-1-16,-3 1 1 16,0 5-1-16,-6-7 0 15,-4 2-1-15,3-6 1 16,0-1-1-16,5-7 0 16,2-3-5-16,2-1 1 15,3-1-100-15</inkml:trace>
  <inkml:trace contextRef="#ctx0" brushRef="#br0" timeOffset="54024.57">8656 3590 111 0,'0'0'0'0,"0"0"0"16,0 0 1-16,0 0 0 15,23-6 0-15,-7 3 1 32,0 0-1-32,10 0 1 0,-1 0-1 15,-6-3 1-15,-6 3 0 16,0 0 0-16,0-3 0 16,-1 2 1-16,-4-1-1 15,-9 2 0-15,-11 0-1 16,14-2 1-16,3 1-2 15,-5 1 1-15,-2 0-1 0,-1 0 0 16,-3 0-5-16,8 1 1 16,2-1-89-16</inkml:trace>
  <inkml:trace contextRef="#ctx0" brushRef="#br0" timeOffset="54425.78">8747 3486 117 0,'0'0'0'0,"0"0"0"16,-4-1 0-16,0 1 0 16,-3-3 1-16,2 1 0 0,3-1 0 15,0 2 1-15,2-2-1 16,0 3 1-16,-5 0 0 15,5 0 0-15,0 0 0 16,3 0 0-16,2 3-1 16,1 1 1-16,1 1-1 15,0 1 1-15,-3 1-1 0,-1-2 1 16,0-2-1-16,-1 3 1 16,2 0-1-16,2 3 0 15,0 3-1-15,1 2 1 31,0 5-1-31,-1-7 0 16,-2 2-5 0,2-4 0-16,-6-2-5 0,2-2 0 15,-1 1-73-15</inkml:trace>
  <inkml:trace contextRef="#ctx0" brushRef="#br0" timeOffset="55343.38">8710 3503 116 0,'0'0'0'0,"-2"0"0"16,-2 0 0-16,2-3 0 16,-3 1 0-16,5 2 0 15,-2-3 0-15,2 3 0 16,-4 0 0-16,10 0 1 16,7 3-1-16,-10-3 1 0,-3 2 0 0,0 1 0 15,-2 1 0-15,2-2 0 16,-1 2 0-16,2-1 0 15,1-1 0-15,-2-2 0 16,1 3 0-16,-1-3 0 16,4 4 0-16,-4-4 0 15,3 2 0 1,1 1 0-16,1-3-1 16,-5 0 1-16,0 0-1 15,0 0 1-15,0 0-1 16,0 0 1-16,0 0-1 15,0 0 1-15,-4-3-1 16,1 3 0-16,1-2 0 16,-1 2 0-16,1 0 0 0,2 0 0 15,-2 0 0-15,4 0 0 16,3 0-1-16,-3 0 1 16,0 0-1-16,-2 0 1 15,-2 0-1-15,2 0 0 16,-5 0 0-16,5 0 0 0,3 0-1 15,-3 0 1-15,-5 0-1 0,5 0 0 16,-3-1-1-16,0 1 0 16,1 0-1-16,4 0 0 15,8 0-2-15,-14 0 1 16,-8 0 1-16,5 0 1 16,2-3 1-16,1 3 0 15,-1-3 1 1,3 3 0-16,0-2 1 15,2 2 0-15,0 0 0 16,0 0 0 0,-7-4 1-1,5 4 1-15,-2 0 1 0,1-3 1 16,2 3 1-16,-1 0 0 16,-2 0-2-16,4 0 1 15,-2 4-1-15,4-1 1 16,4-1-1-16,-2 1 0 15,0 0 0-15,1 0 0 16,1 2-1-16,-1-1 0 16,-1 2-1-16,14 2 1 0,6 3-2 15,-14 0 0 1,-6-3-1-16,2-4 0 16,-5 2-7-16,2-6 0 15,-1 0-77-15</inkml:trace>
  <inkml:trace contextRef="#ctx0" brushRef="#br0" timeOffset="55597.44">8781 3503 114 0,'0'0'0'16,"2"0"0"-16,5-3 0 15,-7 3 1-15,-5 0 0 0,1 3 0 16,-3-3 0-16,1 6 1 15,-4 1-1-15,2 2 1 16,-3 2-1-16,-5 3 1 16,1-1-1-16,-3 4 0 15,-2 2 0-15,0 1 0 16,-4-5 0-16,12-2 0 0,2-4-1 16,4-1 0-16,3-2-2 15,10 0 1 1,-1-2-92-16</inkml:trace>
  <inkml:trace contextRef="#ctx0" brushRef="#br0" timeOffset="57650.64">8985 1965 95 0,'0'0'0'0,"0"0"0"15,0 0 0-15,0 0 1 16,14-9 0-16,-2 2 0 16,4 5 1-16,1-3 0 15,1 3 0-15,2 0 0 16,2-1 0-16,0 1 0 0,4-2-1 15,-3 1 1-15,-2-1-1 16,-5-1 1-16,-6 3 0 0,-2 0 0 16,-3 0-1-16,-2 2 1 15,1-3-1-15,-3 3 1 16,0 0-1-16,3 3 1 16,-3-3-1-16,4 2 0 15,-2 2 0-15,1 1 0 16,0-1 0-16,-1 3 0 0,-1 2 0 15,0 1 0-15,-1 3 0 16,3 1 0-16,-2 1-1 16,3 6 1-16,-5 6-1 15,3-7 1 1,0 2-1-16,3-2 1 16,3 2-1-16,-2-2 1 15,2-2-1-15,-2 12 1 16,0 6-1-16,0-4 1 15,-2 0 0-15,2 4 0 16,-3 4 0-16,1-8 0 16,-4-2-1-16,5-6 1 0,-6-3-1 15,2 12 1-15,0 3-1 0,0-4 1 16,1-1-1-16,-6 7 1 16,1 3-1-16,-2-9 1 15,4-5-1-15,-5 6 1 16,4 0-1-16,7 0 1 31,3 3-1-31,-9 2 1 16,0 1-1-16,0-3 1 0,0 0-1 15,0 0 1-15,-5 1-1 16,1-6 1-16,1-2-1 16,0 7 1-16,2 2-1 15,-3-1 1-15,3 3-1 16,-1 0 1-16,0-1-1 0,2-5 1 15,0 0-1-15,-3 2 1 16,2 5-1-16,1 1 0 16,0 3 0-16,0-3 1 15,-3-1-1-15,3 4 1 32,0 5-1-17,0-5 0-15,0 3 0 0,0-2 0 16,-2 0 0-16,1-7 1 15,-1-7-1-15,2 3 0 16,0-4 0-16,2 1 1 16,-1-2-1-16,-1 2 0 15,-1 4 0-15,1-3 0 16,0 1 0-16,0 1 0 0,1 1 0 16,-1-6 0-16,-1-5 0 15,-1 2 1-15,0-2-1 16,0 2 0-16,1 5 0 15,1-5 1-15,1 2-1 16,1 1 1-16,-2 0-1 16,0-4 0-16,0-2 0 0,2 0 0 15,-2-3 0-15,0-3 0 16,0-3 0-16,0 2 0 16,0 1 0-16,0 0 0 15,0 1 0-15,-2 5 0 16,0-1 0-16,-2-3 0 15,-2 2 0-15,-3-1 1 16,-1-1-1-16,0-6 0 16,-5 2 0-16,-1-7 1 15,-3 0-1-15,2 0 1 16,-1-3-1-16,0-1 1 16,-1-1-1-16,-3-4 0 15,-4-2 0-15,2-2 0 16,4-1 0-16,-3-3 0 0,1-2-1 15,-4-3 0-15,1-3-10 16,-2 0 0-16,3 0-97 16</inkml:trace>
  <inkml:trace contextRef="#ctx0" brushRef="#br0" timeOffset="59371.41">10004 1917 113 0,'0'0'-1'16,"0"0"1"-16,0 0-1 15,0 0 1-15,-17-4-1 16,4 2 1-16,-7 2 0 16,2 0 0-1,-7 0 0-15,1 0 0 16,-1 4 0-16,6 1 1 16,3-1-1-16,1 1 1 15,4-3 0-15,2 7 0 16,-1 0 0-16,3 3 0 15,2 1 0-15,1-2 0 16,2 1 0-16,2 10 0 0,0 7 0 16,0-3 1-16,0-2-1 15,0-6 0-15,0 0 0 0,2 4 1 16,2 1-1-16,0 10 1 16,-2 6-1-16,2-5 1 15,1 2-1-15,2 7 0 16,2 1 0-16,-5-6 0 15,-1-4 0-15,-1 9 1 0,0 3-1 16,0 1 0-16,1 3 0 16,0-5 0-16,-3-2 0 15,0 4 0-15,0 4 0 16,0-1 0-16,0 4-1 16,0-4 1-1,0 0-1-15,4-5 1 16,-1-4-1-16,0 7 1 15,-2 1-1-15,2 2 1 16,-1 1-1-16,-2-4 1 16,0-6-1-16,-2 2 1 15,-2 1-1-15,4 2 1 16,2 1-1-16,-2 0 1 0,-2 0-1 0,2-10 1 16,-3-2-1-16,3 5 1 15,-2 4-1-15,1 3 1 16,-3 0-1-16,4-4 1 15,0 2-1-15,0-2 1 16,-5-3-1-16,8 1 1 31,3 1-1-31,-3 3 0 0,-3-1 0 16,3-1 1-16,-3-1-1 16,0-7 0-16,1-7 0 15,-1 10 1-15,0-1-1 16,3 14 0-1,1 7 0 1,-2-12 0-16,1-3 0 0,-1-4 1 16,0-2-1-16,1 0 0 15,-1 1 0-15,0-8 0 16,0-2 0-16,1 1 1 16,0-1-1-16,1-5 0 15,-1 0 0-15,1-6 0 16,-1-4 0-1,2-2 1-15,-1-2-1 0,2 2 0 16,5 2 0-16,1-5 0 16,-2 0 0-16,9 0 0 15,2-2 0-15,-1-3 0 16,-1 3 0-16,2-4 1 16,0-3-1-16,-5 2 0 15,-1 0 0-15,-2-2 0 0,-6 0 0 16,-1 0 1-16,0-2-1 15,-2 0 0-15,2 2 0 16,-3 0 1-16,0 0-1 16,-1-3 0-16,0 3 0 15,-2 0 1-15,3 0-1 16,-3 0 0-16,2 0 0 0,-2 0 0 16,0-3 0-16,0 3 0 15,-2-2-1-15,2 2 0 16,0-2-7-16,0 0 1 15,0 0-104-15</inkml:trace>
  <inkml:trace contextRef="#ctx0" brushRef="#br0" timeOffset="60912.98">10175 2167 84 0,'0'0'1'0,"0"0"0"15,0 0 2-15,0 0 0 16,0 0 0-16,0 0 1 15,0 0 0-15,0 0 0 16,15-9-1-16,-3 7 0 16,-4-2-1-16,7 4 1 15,0 4-2-15,0-2 1 0,-2 4-1 16,-4 0 1-16,-4 3-1 16,-5 11 1-16,-6 9-1 15,-7 3 0-15,-8 6 0 16,5-6 0-16,0 2-1 0,1-5 1 15,-1 1-1-15,-1-9 1 16,3-3-1-16,13-6 0 16,7-6 0-16,-6-6 1 15,3-4-1-15,4-7 1 16,5-2-1-16,1-5 1 16,3-7-1-16,1-4 1 0,6 0-1 15,1-1 0-15,0-2 0 16,0 5 1-1,-1 3 0-15,-1 3 0 16,-2 3 0-16,1-1 0 16,6 1 0-16,-8 2 1 15,-5 2-1-15,-7-2 1 16,-5 2-1-16,5-1 0 16,0 2 0-16,-3 1 0 15,-4 4 0-15,1 2 0 0,-1 6-1 16,0 0 1-16,0 0-1 15,-5 8 1-15,-4 2-1 16,0 4 1-16,-2 4-1 16,-1-2 1-16,-3 4-1 0,4-5 0 15,5 0 0-15,0-3 0 32,2 0 0-32,2-3 1 15,2-3-1-15,4 6 0 16,1-3 0-16,2 0 1 15,0 0-1-15,-1 0 0 0,1 2-1 16,7-2 0-16,5 0-6 16,1-4 1-16,-1-1-2 15,0-1 0-15,0-1-83 0</inkml:trace>
  <inkml:trace contextRef="#ctx0" brushRef="#br0" timeOffset="61244.82">10713 2251 104 0,'0'0'0'0,"0"0"0"16,-3-3 3-16,3 3 0 16,-4-1 1-16,4 1 0 31,0 0-1-31,0 0 1 15,4 6-1-15,-4-3 0 16,0 1 0-16,3 2 0 16,-3 6-1-16,4 4 0 0,-1 2-1 15,-1 7 1-15,-4 8-1 16,4-7 1-16,0-2-1 16,0-6 0-16,-2-4-1 15,1-2 1-15,-1-6-2 0,2 4 1 16,-1-5-6-16,1 4 1 15,-2-3-94-15</inkml:trace>
  <inkml:trace contextRef="#ctx0" brushRef="#br0" timeOffset="62448.52">10144 3811 103 0,'0'0'0'0,"0"0"1"16,0 0 0-16,0 0 1 16,0 0 1-16,0 0 0 15,0 0 0-15,0 0 0 16,16-7-1-16,-4 5 0 15,0-1 0-15,-1 3 0 16,-1 1 0 0,-2 1 0-16,-3 0-1 15,0 3 1-15,0 4-1 16,-3 2 1-16,1 3-1 16,-6 9 0-16,-2 4-1 15,0-3 1-15,-2 1-1 16,2-2 1-16,-1-5-1 15,-1-1 1-15,3-5-1 0,1-4 1 16,3-1-1-16,7-7 0 16,3-8 0-16,-1-2 0 15,2-7 0-15,1-4 0 16,1-3 0-16,2 1 0 16,-1-2 0-16,1 4 0 15,2-1 0-15,-3 2 1 16,1 2-1-16,-3 2 1 15,-2 0-1-15,2 2 1 16,-3 4-1-16,-2-2 1 16,-6 3 0-16,4 4 0 15,-4 1-1-15,1 2 1 16,-1-1-1-16,-1 3 1 16,0 0-1-16,-1 5 1 0,-2 4-1 15,-2 2 1-15,1 3-1 16,0 0 1-16,2 1-1 15,-3-1 0-15,3-1 0 16,-2-1 0-16,3-3 0 16,2 2 0-16,3 1 0 15,9 6 0-15,9 0-2 0,-6-3 1 16,-3 0-11-16,3-7 0 16,-3 2-77-16</inkml:trace>
  <inkml:trace contextRef="#ctx0" brushRef="#br0" timeOffset="63119.41">10518 3986 92 0,'0'0'0'16,"0"0"1"-1,0 0 2 1,0 0 1-16,0 0 0 16,0 0 0-16,0-21-1 0,4 8 1 31,1-1-2-31,6 2 1 15,4 3-1-15,1 3 0 16,-3-1-1-16,3 2 1 16,-3 5-1-16,0 0 0 15,-3 3 0-15,-2 3 1 16,-4 6-1-16,-4 6 0 0,-9 9 0 16,0-1 0-16,-2 5 0 0,0-5 0 15,0 1-1-15,-2-3 0 16,-7-1 0-16,11-5 0 15,2-2 0-15,5-2 0 16,4-5 0-16,-2 0 0 16,2-5 0-16,10 1 0 15,4-3 0-15,-6 0 0 0,2 0 0 16,-4-2 0-16,-2-2 0 16,9 0 0-16,4 0 0 15,-7-1 0-15,-2-1 0 16,4 4 1-16,-6-2 0 15,8 2 0-15,4-3 0 0,-4 1 1 32,1 0-1-32,-4 2 1 15,-1 0-1-15,-6 0 1 16,0 0-1-16,-1-1 0 16,-4 0-1-16,4 1 0 15,2-3-3-15,1-1 0 0,4 2-3 16,-2-3 1-16,0 1-92 15</inkml:trace>
  <inkml:trace contextRef="#ctx0" brushRef="#br0" timeOffset="64703.31">10796 1857 95 0,'0'0'0'0,"0"0"0"15,0 0 1-15,0 0 0 16,0 0 0-16,0 0 1 16,14-5 0-16,2 5 0 15,0 0 0-15,3-3 0 16,2-1 0-16,-2-1 0 16,2 1 0-16,-3 2 0 0,-6-4 0 15,-1 5 0-15,-5 1 0 0,1-2 0 16,-5 2-1-16,1 0 1 15,-2 2-1-15,1-2 1 16,2 4-1-16,-3-1 1 16,-1 3-1-16,2-1 1 31,-2 2-1-31,2-2 0 16,-1 4 0-16,3 0 0 0,3 0 0 15,-5 11 0-15,1 11 0 16,-2-8 0-16,2-2-1 15,-1 8 1-15,2 11-1 16,-1-8 1-16,0-2 0 16,-3 2 0-16,-2 0-1 0,-1 6 1 15,0 3 0-15,0 0 0 16,2 2 0-16,-2-5 0 16,2-4-1-16,2 3 1 15,2 2 0-15,-1 4 0 16,3 4-1-16,2 3 1 15,1 2-1-15,-2-9 1 0,-2-4 0 0,6 6 0 16,-4 3-1-16,-2 0 1 16,-4 4-1-16,0 0 1 15,-1 0-1-15,-2-9 1 16,1-5-1-16,0 7 1 16,0 5-1-16,2 3 1 15,2 2-1 1,0-10 1-16,0-7-1 15,-2 7 0-15,3 3 0 16,-3-1 1-16,0 4-1 16,0-1 0-16,-3-2 0 15,3-8 0-15,0-3 0 16,0 8 0-16,0 2 0 16,0 4 1-16,0 0-1 0,-2-5 1 15,0 0-1-15,4-1 0 16,0-3 0-16,-2 4 1 15,0 2-1-15,3 8 0 16,-3 8 0-16,2 2 0 31,2-1 0-15,0-3 0-16,1-3 0 0,-1-14 1 16,-2-9-1-16,3-3 0 15,-3-4 0-15,5-1 1 16,-3 1-1-16,2 4 0 15,4 0 0-15,-7-2 0 16,2 0 0-16,2 1 0 16,0 2 0-16,-3-7 0 0,1-4 0 15,-1-3 0-15,-1-2 0 16,-3-5 1-16,0 2-1 16,0-7 1-16,0 2-1 15,-7-2 1-15,-2 2-1 16,-3-5 1-16,-2-2-1 0,-5 1 1 31,-3-8-1-31,-3 2 0 16,-4-2 0-16,3-1 0 15,0-3-1-15,-3-1 1 16,3-1-5-16,4-6 0 16,2-4-6-16,4-4 1 0,1-1-93 15</inkml:trace>
  <inkml:trace contextRef="#ctx0" brushRef="#br0" timeOffset="65558.55">11279 3182 97 0,'0'0'1'0,"0"0"0"0,0 0 0 16,0 0 1-1,0 0 0-15,0 0 1 16,20 3-1-16,2-3 0 15,7 0 1-15,-5-3 0 16,4 1 0-16,4 0 1 16,2-3-1-16,-2 2 0 15,1 0-1-15,0-4 0 16,-2 2-1-16,-2 2 1 0,-1-3 0 16,-9 0 0-16,-10 0 0 15,7 0 0-15,0 1 0 16,-10 1 0-16,-7 2-1 0,-1-2 1 15,0 1-1-15,1 1 0 16,-3-1-1-16,8 2 1 16,2-2-1-16,-1 1 0 15,0-1-2-15,-5 3 0 16,-9 3-6-16,5-3 0 0,-3 0-88 16</inkml:trace>
  <inkml:trace contextRef="#ctx0" brushRef="#br0" timeOffset="65975.39">11512 2997 99 0,'0'0'0'0,"0"-2"1"16,1-1 1-16,4 1 0 0,2-2 1 15,-3 1 1-15,-7-1-1 0,3 4 0 16,-1-2-1-16,-2 4 1 16,1 2-1-16,4 3 0 15,0 4 0-15,0 6 1 16,1 2-1-16,-2 4 0 31,-2 7 0-31,1-7 0 16,-5 1-1-16,3-3 1 0,2-3-1 15,-2 6 1-15,-2 5-1 16,1-8 0-16,0 1 0 16,-1-9 0-16,4-2-1 15,-2-3 1-15,2 1-1 16,0-6 0-16,-1 3-2 0,2 0 1 16,1-3-6-16,2 0 0 15,-2 3-88-15</inkml:trace>
  <inkml:trace contextRef="#ctx0" brushRef="#br0" timeOffset="68870.4">12644 2218 81 0,'0'0'0'0,"0"0"1"15,14-6 1-15,-7 2 0 16,2-4 1-16,-4 2 1 15,0-3 0-15,-1-6 0 16,1-6-1 0,-1-2 0-16,-1-5-2 15,-3-4 1-15,-5-4 0 16,3 6 1-16,-5 0 0 16,1 7 0-16,0 2-1 15,-4 3 0-15,1 3 0 16,-7 3 0-16,-1 6-1 0,2 1 1 15,-4 1-1-15,4 1 1 16,-1 1-1-16,-1 2 0 16,-2 2-1-16,3 2 1 15,0 1-1-15,5-1 1 16,3 1-1-16,1 2 0 0,3-2-1 16,1-1 1-16,3-2-6 15,0 7 1-15,0 0-5 0,2 5 0 16,-1-1-64-16</inkml:trace>
  <inkml:trace contextRef="#ctx0" brushRef="#br0" timeOffset="69271.67">12776 1994 101 0,'0'0'0'0,"3"-9"1"16,1-6 0-16,5-2 1 15,1-1 1-15,9 0 0 16,1 3 0-16,-7-2 0 0,-4 2-1 16,0 6 1-16,-2 2-1 15,0 2 0-15,2 1 0 16,-3 2 0-16,-3 4-1 15,1-1 1-15,-3 5-1 16,0-1 1 0,0-1-1-16,-3 14 1 15,-3 7-1-15,2-3 0 16,-1-1 0-16,2 3 0 16,-3 6-1-16,5-1 1 15,-2-2-1-15,9 3 1 16,2 3-1-16,2-11 0 15,0 0-2-15,-1-6 0 0,4-4-3 16,-4-1 0-16,1-2-89 16</inkml:trace>
  <inkml:trace contextRef="#ctx0" brushRef="#br0" timeOffset="69588.22">13109 2164 77 0,'0'0'15'15,"6"0"0"17,3-2-1-32,-2 2 1 15,-3 0-13-15,1 2 1 16,0 4-1-16,-6-2 1 15,-4 4-1-15,4 0 1 16,-3 1-2-16,-3 4 1 16,-1 1-2-16,-1 8 1 15,-2 5-1-15,2-1 1 0,3 1-2 16,2-7 0-16,-1-4-33 16,3 0 1-16,-1 2-21 0</inkml:trace>
  <inkml:trace contextRef="#ctx0" brushRef="#br0" timeOffset="70575.14">12744 3757 123 0,'0'0'0'15,"0"0"0"1,17-16 0-16,-8 5 0 15,-3-5 0-15,-1 0 1 16,0-2-1-16,-3-6 1 16,2 0 0-16,-1 0 0 15,1 0 0-15,-4 0 1 16,-4 0-1-16,1 0 0 16,-1 3 0-16,-5 6 0 0,-5 1 0 0,0 2 0 15,-6 3-1-15,1 3 1 16,-3 3-1-16,2 3 1 15,1 5-1-15,5-1 1 16,3 1-1-16,-5 7 0 16,-2 6 0-16,5-5 0 15,2-2-2-15,5 1 0 0,1-3-8 16,-3 6 0-16,1 2-70 16</inkml:trace>
  <inkml:trace contextRef="#ctx0" brushRef="#br0" timeOffset="70976.31">12788 3670 121 0,'0'0'0'0,"4"-6"0"15,6-6 0-15,-3-6 0 0,2-2 0 0,3-1 1 16,4 0 0-16,-2 2 0 16,0 2 0-16,0 5 1 15,0 0-1-15,-5 4 1 16,-2 4-1-16,1-1 1 16,-2 4-1-16,-6 1 0 15,0 0 0 1,0 4 0-16,0-2 0 15,0 1 0-15,2 0-1 16,-5 12 1-16,-1 6 0 16,2 0 0-16,-3 9-1 15,8-1 1-15,4 7-1 16,-5-3 0-16,2-6-1 0,3 3 1 16,0-3-5-16,-2-3 1 15,1 2-91-15</inkml:trace>
  <inkml:trace contextRef="#ctx0" brushRef="#br0" timeOffset="71624.23">13180 3777 152 0,'0'0'1'15,"0"0"-1"-15,0 0 1 16,0 0-1-16,0 0 0 16,0 0 0-16,0 0 1 15,28 30-1-15,-15-15 0 16,-1 1 0-16,-21 4 0 0,-16 6-1 16,6-2 1-16,-7 0-6 15,7-4 1 1,2 1 4-16,5-5 0 15,5-1 0-15,7-1 1 16,7 2 1-16,-3-5 1 16,1-2-4-16,-1-3 0 0,-1 0 1 15,14-6 1-15,8 0 0 16,-16 0 0-16,-8-3 1 16,7 3 0-16,1-3 0 15,2 0 0-15,-1 0 1 16,9 1 0-16,2-3-1 15,-5 5 1-15,-7-2-1 16,5 2 0-16,0-3 2 0,-5 3 0 16,-4-4 0-16,0 3 0 31,-5 0-3-31,2 1 1 16,0 0-1-16,1 0 0 15,2-2 0-15,-2 2 1 16,-2 0-4-16,-2-5 0 15,-2 3-60-15,1-5 0 16,-1 3 57-16</inkml:trace>
  <inkml:trace contextRef="#ctx0" brushRef="#br0" timeOffset="73236.02">13569 1593 90 0,'0'0'1'0,"0"0"0"15,-16-4-1-15,16 4 1 16,5-3 0-16,1 3 1 16,4 0 1-16,-2 3 0 15,-1-2 0-15,4-1 0 16,3 0-2-16,0-1 1 0,2-2-1 15,0 3 1-15,0-2 1 0,-4 2 1 16,-1 0-4-16,1 0 1 16,-3 0 2-16,-5 0 0 15,-2 0-3-15,1 0 1 16,0 5 0-16,2 1 1 16,2 3-1-16,0 0 1 0,-2 3-1 15,-2-1 0-15,-5 0-1 16,1 6 0-16,0 1 1 15,-3 8 1-15,1 10-2 16,1-9 1-16,0-6 0 16,2 7 0-16,0 4 0 15,0 4 1 1,-1 7-1-16,1-3 0 16,1 4-1-16,-1-8 0 15,0-3 0-15,0 5 1 16,2 1 0-16,0 3 0 15,5 6-1-15,-6-5 1 16,2 2-1-16,-3-6 1 16,-3-3-1-16,2 6 1 0,-3 0-1 0,3 2 1 15,1 4-1-15,0-4 1 16,-2-3-1-16,5-2 0 16,1-3 0-16,3 2 0 15,3 2 0-15,-10 2 1 16,-6 6-1-16,2-7 0 15,-3 0 0 1,2-1 0-16,1-2 0 16,0-3 1-16,1-2-1 15,0 6 0-15,1 2 0 16,0-1 1-16,2 2-1 16,0-1 1-16,2 0-1 15,-4 6 0 1,-1 5 1-16,0-2 0 15,1-3-1-15,-1-4 1 16,2-2-1-16,-2-6 1 16,2-4-1-16,2 1 1 15,2-2-1-15,3 1 0 16,4 1 1-16,-4-3 0 16,-2 1-1-16,3 2 0 0,2 2 0 0,-9-2 0 31,0 2 0-31,0-9 0 15,0 0 0-15,2-3 0 16,0 1 0-16,0 0 0 16,-2 1 0-16,4 2 0 15,2 2 0-15,0-1 0 16,0 2 0-16,1-3 0 0,-5-2 0 16,7 3 1-16,3 1-1 15,-9-5 0-15,-7 1 0 16,-2-9 1-16,-8-1-1 15,5-3 1-15,3-4-1 16,0 0 0-16,-1-5 0 16,-2 5 1-16,0 2-1 0,-5-2 1 15,-3 0-1-15,-1-1 1 16,-3-3-1-16,0-3 0 16,0 0-3-16,-2 0 1 15,-6-5-34-15,4 1 0 16,1 1-24-16</inkml:trace>
  <inkml:trace contextRef="#ctx0" brushRef="#br0" timeOffset="74887.47">12334 1684 82 0,'0'0'0'0,"0"0"0"16,0 0 0-16,0 0 0 15,0 0 0-15,0 0 1 16,-22-12 0-16,8 7 0 16,-4 4 1-1,-5-1 1-15,-4-1-1 16,2 3 1-16,-1 3-1 15,2 0 0-15,3 2 0 16,5 2 0-16,-3 2-1 16,6 0 1-16,4 0-1 0,1 3 1 15,1 0-1-15,2-4 1 16,3 4-1-16,0 6 1 16,-1 6-1-16,1 0 1 15,0-4-1-15,4 11 1 16,0 8-1-16,-1-3 1 0,1 1-1 15,1 3 1-15,1 7-1 16,-2-15 1-16,-2-2-1 16,2 12 1-1,1 6-1-15,-3 5 1 16,2 4-1-16,-1-12 1 16,1-7-1-16,-2 10 0 15,-2 3 0-15,1 3 0 16,1 2-1-16,-2-3 1 15,2-3-1-15,0 1 1 16,0-1 0-16,0 16 0 0,0 12-1 16,0-24 1-16,2-7-1 15,-1-3 1-15,2-4-1 16,0 7 1-16,-1 7-1 0,3 6 1 16,0 11-1-16,-1-26 1 15,2-11-1-15,-4 9 1 16,4 2-1-16,-1 1 1 15,-4 2-1-15,2-3 1 16,0-4-1-16,-3-2 0 0,4-8 0 16,-2 7 1-16,1 6-1 15,-3-3 0-15,1 2 0 16,1-1 0-16,2 2 0 16,2-12 0-1,-5-4 0-15,4 5 1 16,-1-4-1-16,1 3 0 15,-3-1 0-15,-2 4 0 16,-2 3 0-16,2 2 0 31,-2 7 0-31,2-11 0 16,-3-6 0-16,3 1 0 0,0-2 0 16,3-2 0-16,-3-1 0 15,2 3 0-15,-2 2 0 0,2-5 0 16,-1-6 0-16,0 8 0 15,2 2 0-15,-1-6 1 16,0-4-1-16,1 1 0 31,-3 0 0-31,0-3 0 16,-3-6 0-16,6 5 0 0,0 1 0 16,3-2 0-16,0-2 0 15,2-3 1-15,5 2-1 16,6-4 0-16,3-1 0 15,3-2 0-15,3 1 0 16,0-5 0-16,-1 2 0 0,-1-1 0 16,0-1 0-16,-4-2 0 15,-3 2 0-15,-6 0 0 16,-3 1 0-16,0-3 1 16,-2 0-1-16,-3 0 1 15,-2 0-1-15,-1 0 0 16,-2 0 0-16,0 0 0 0,0 0-4 0,0 0 0 15,0 0-1-15,-7 0 0 16,1 0-98-16</inkml:trace>
  <inkml:trace contextRef="#ctx1" brushRef="#br0">9892 11862 0,'0'0'15,"0"0"1</inkml:trace>
  <inkml:trace contextRef="#ctx1" brushRef="#br0" timeOffset="485.86">8805 7397 0,'0'0'0,"0"0"15,0 0 1,0 0-1</inkml:trace>
  <inkml:trace contextRef="#ctx0" brushRef="#br0" timeOffset="104789.25">6152 4988 79 0,'0'0'0'16,"0"0"0"-16,0 0 0 16,0 0 1-16,0 0 0 15,0 0 0 1,0 0 0-16,0 0 0 16,0 0 0-16,0 0 1 15,2 13-1-15,2-4 0 16,-4 0 0-16,3 0 0 15,1 1 0-15,1 0 0 16,-3-4 0-16,0-2 0 16,1 1 0-16,1-2 0 0,1 0 0 15,8 2 0-15,7-2 0 16,-1-2 0-16,-1 2 0 16,5-7 1-16,-1-1-1 0,-2-1 1 15,-1-4-1-15,-3 2 1 16,-3-4-1-16,0 3 1 31,-3 1-1-31,-4 4 1 16,-2-1-1-16,1 4 1 15,-1 1-1-15,-2 0 0 0,3 0 0 16,0 1 0-16,-1 2-1 16,-2-1 1-16,3 1-1 15,-3-1 1-15,-1 0-1 16,4 0 1-16,-2-2-1 0,5 3 1 15,3 0-1-15,0 0 0 16,1 0 0-16,-2-1 1 16,-1 2-1-16,2-4 0 15,-2 3 0-15,7-3 0 16,4 0 0-16,-2 0 0 16,-4 3 0-16,0-3 1 0,-3 1-1 15,-2 1 0-15,-3-2 0 16,4 3 1-16,-4-3-1 0,3 2 0 15,2-2 0-15,-2 0 1 16,0 2-1-16,2-1 1 16,-2-1-1-16,1 0 0 31,0 0 0-31,0 0 0 16,-1 0 0-16,0 0 1 0,1 0-1 15,-3 0 0-15,1 1 0 16,0 2 0-16,1-3 0 15,0 3 0-15,2-3 0 16,1 0 0-16,-2 0 0 16,3-3 0-16,2 3 0 0,-5-3 0 15,0 2 0-15,-2 0 1 16,-1-1-1-16,-1 2 0 31,-1-2 0-31,0 2 1 16,1-3-1-16,1 3 1 15,3-2-1 1,0 1 1-16,2-5-1 0,-2 1 1 16,-2 1-1-16,3-2 1 15,-4 3-1-15,-1-2 1 16,-1 4-1-16,0-2 1 16,-2 3-1-16,0 0 1 15,-1 0-1-15,-2 0 1 16,2-3-1-16,-2 3 1 0,2-3-1 15,-2 3 1-15,0 0-1 16,0 0 0-16,3 0-1 16,-3 0 1-16,3 0-6 15,-3 0 0-15,0 0-88 16</inkml:trace>
  <inkml:trace contextRef="#ctx0" brushRef="#br0" timeOffset="106093.58">6708 5340 96 0,'0'0'0'0,"0"0"0"0,0 0 1 16,0 0 0-1,0 0 0-15,0 0 1 16,0 0 0-16,0 0 0 16,9-16 0-16,-5 9 0 15,-1-2 0-15,1 2 1 16,-2 1-1-16,-2-1 0 15,1 2 0-15,-1 3 0 16,0-3 0-16,-1 3 0 0,-1 0-1 16,-2 2 1-16,1-3-1 15,-2 3 1-15,-3 3-1 16,1-1 1-16,-2 0-1 16,-3 3 0-16,2 0 0 0,-6 1 0 15,-4-1 0-15,1 4 0 16,-4 2 0-16,4 0 0 15,1 1 0-15,5 1 0 16,1 1 0-16,2-1 0 16,-2 6 0-16,4-1 0 15,-2 0 0-15,4-3 0 0,0 1-1 16,3-3 1-16,3-3-1 16,-3 1 1-1,3-1-1-15,0-2 1 16,3 0-1-16,-3-1 1 15,0-5-1-15,9 5 0 16,2-1 0-16,-2-2 0 16,0 2 0-16,14-4 1 15,3-1-1-15,-4-1 0 16,0 0 0-16,-6 0 1 0,0-1-1 16,-4 1 1-16,2-2-1 15,-5 2 1-15,-2-4-1 16,1 3 1-16,0 0-1 0,-1 0 1 15,-2 1-1-15,2-3 1 16,-5 3-1-16,2 0 1 31,-1 0-1-31,1 0 1 16,-2 0-1-16,2 0 0 16,-4 3 0-16,0-3 0 15,0 1-3-15,0-1 1 0,-4 1-7 16,4-1 0-16,0 0-91 15</inkml:trace>
  <inkml:trace contextRef="#ctx0" brushRef="#br0" timeOffset="106518.92">6801 5553 120 0,'0'0'0'0,"0"-2"1"31,0-1 2-31,1-1 0 16,2 3 2-16,-3 1 0 31,2 0-2-31,-2 0 1 0,0 0-1 16,0 0 0-16,0 0-1 15,0 0 1-15,0 5-1 16,3 5 0-16,-3-2 0 16,-3 7 0-16,-1 4-1 15,2 0 1-15,-1-1-1 16,3 0 0-16,-2 0 0 0,0-2 0 16,2-1-1-16,0-3 1 31,0 2-1-31,0-5 0 0,2 0-3 15,0-5 0-15,1 1-2 16,3 2-110-16</inkml:trace>
  <inkml:trace contextRef="#ctx0" brushRef="#br0" timeOffset="109401.86">7986 4933 94 0,'0'0'0'0,"0"0"0"16,0 0 0-16,0 0 1 0,0 0-1 0,0 0 1 16,0 0 0-16,0 0 0 15,-15 10-1-15,6-1 1 16,3 0-1-16,-1-2 1 16,4 2-1-16,3 0 1 15,0-5 0-15,6 6 0 16,4-1-1-1,-1-3 1-15,-2 1 0 16,1-2 0-16,0-2-1 16,2 0 1-16,-1 0-1 15,4-2 1-15,3-2 0 16,0-2 0-16,0 0 0 0,0 0 0 16,0-2 0-16,-2 1 0 15,-2-1 0-15,0 1 0 16,-3-1 0-16,2 1 0 15,-5-1 0-15,4 2 0 16,-4 1-1-16,3 0 1 0,-3-3 0 16,3 1 0-16,-1 2-1 15,-1-3 1-15,-2 3-1 16,1 2 1 0,-1 0-1-16,-3 2 1 15,0-2-1-15,-2 0 1 16,2 5-1-16,1-1 1 15,-1 1-1-15,5-1 0 16,6 1 0-16,-3 0 0 16,2-1 0-16,-3-2 0 15,2 1 0-15,-5-2 1 0,4 1-1 16,-4-2 0-16,1 0 0 16,2 0 0-16,-2 0 0 15,-1 0 1-15,3 0-1 0,-3 0 1 16,1-2-1-16,-3 1 1 15,1 1-1-15,2 0 0 32,-3-3 0-32,3 3 1 15,-1 0-1-15,0 0 1 16,4 0-1-16,-1 0 1 0,2-2-1 16,0 2 1-16,-3 0-1 15,6 0 1-15,2 0-1 16,1-3 1-16,0 2-1 15,-3-2 1-15,-1 1-1 0,-2-1 1 16,-2 1-1-16,0 2 1 31,-2-2-1-31,-5 2 1 16,0 0-1-16,-2 0 1 16,2-2-1-16,-2 2 0 15,0 0 0-15,0 0 1 0,0 0-1 16,0 0 1-16,0 0-1 15,0 0 0-15,3-4-1 0,-3 4 1 16,3-3-5-16,1 3 0 16,-1 0-91-16</inkml:trace>
  <inkml:trace contextRef="#ctx0" brushRef="#br0" timeOffset="110405.35">8389 5245 90 0,'0'0'0'0,"0"0"0"15,0 0 0-15,0 0 1 16,0 0 0-16,0 0 1 16,0 0 0-16,0 0 0 15,0 0 0-15,0 0 0 0,0 0 0 16,0 0 0-16,-17-7-1 16,1 5 1-16,-6 4-1 15,2 0 1-15,-5 6-1 16,3 2 1-16,1 1-1 15,3 3 1-15,-2 4-1 16,4-5 1 0,6 1-1-16,1 4 1 15,0 3-1-15,2-3 0 16,3 0 0-16,1-4 0 16,3-3 0-16,5 2 0 15,1-1 0-15,3-3 0 16,1 0-1-16,2-4 1 15,4-1-1-15,7 2 1 0,6-4 0 0,-7 2 0 16,-2-4 0-16,-2 2 0 16,-6-2 0-16,1 0 0 15,-4 0 0-15,-1-2 0 16,-1 2 0-16,-1 0 0 16,-1-3-1-16,2 2 1 15,0 1-1 1,-1-2 1-16,1 2-1 15,0 0 1-15,-4 0-1 16,2 0 0-16,-1 0-2 16,-1-4 0-16,0 4-6 15,1 0 0-15,0 0-82 16</inkml:trace>
  <inkml:trace contextRef="#ctx0" brushRef="#br0" timeOffset="111092.02">8524 5524 99 0,'0'0'0'0,"0"0"0"15,-2 0 0-15,-1-2 0 32,2-2 0-17,1 2 1-15,0-1 0 16,1 0 1-16,2-7 0 16,-3 4 0-16,2-2 0 15,2 1 0-15,3 2 0 0,0-2 0 16,2 4 0-16,1-3 0 15,6 4-1-15,-3-1 1 16,-1 0-1-16,0 3 1 16,0 3-1-16,-1 2 1 15,-4 3-1-15,-7 3 1 16,-7 4-1-16,-4 3 1 0,-1 0-1 16,0 5 0-16,-4-2 0 15,6 1 0 1,0-4-1-16,5-2 1 15,4 0-1-15,-1-5 1 16,2 1-1-16,2-3 1 16,2-3-1-16,11-1 0 15,8-1 0-15,-7-1 0 16,1-1 0-16,-4 0 0 16,-5 0 0-16,2-2 1 0,-4 0-1 15,3 0 1-15,-2 0 0 16,2 0 0-16,-2 0 0 15,-1 0 0-15,-2 0 0 16,2 0 0-16,-1 0 0 0,0 0 0 16,-3 0-1-16,3 0 1 31,-3 0-1-31,-2 0 0 16,1 3-3-16,-1-1 0 15,-1 2-2-15,-6-4 1 16,2 3-94-16</inkml:trace>
  <inkml:trace contextRef="#ctx0" brushRef="#br0" timeOffset="113885.69">5425 5912 49 0,'0'0'0'0,"0"0"0"16,0 0 0-16,0 0 1 16,0 0 0-16,0 0 0 15,0 0 1 1,0 0 0-16,13 3 1 16,-3 5 0-16,6 1-1 15,0 1 0-15,1 7-1 16,1-2 1-16,-3 4-1 15,-1 6 1-15,2 2-1 16,-7 0 1-16,-2-1-1 16,3-2 1-16,-4 0-1 0,3 2 0 15,-2 3 0-15,-1 2 1 16,1 3-1-16,-1 2 1 16,4-5-1-16,1 0 1 15,0 2-1-15,2-8 1 16,0 0-1-16,6-3 1 15,6-2-1-15,-2-2 1 16,-1-4-1-16,7 4 1 16,9 0-1-16,1 0 0 15,1 0 0-15,2-3 0 16,-2-3-1-16,4-3 1 16,3 2-1-16,2-4 1 15,5 2-1-15,0-7 1 16,1 0-1-16,12-3 1 0,6-2-1 15,-1-4 1-15,1-1-1 16,-9 1 1-16,-2-1-1 16,-6-5 1-16,-5-2-1 15,-6 1 1-15,-9 2-1 16,-1 0 1-16,-4 0 0 16,3-2 0-16,1 1-1 0,-4 2 1 15,-2-1-1-15,-3 3 1 16,-3 3-1-16,3-15 1 15,4-6-1-15,-4 4 1 16,-1 1 0-16,-4-1 0 16,2-1 0-16,-4 1 0 15,1-1 0-15,-6 5 0 16,-6 2-1-16,2 1 1 16,-4 4-1-16,-2 0 1 15,-1 2-1-15,-3 2 1 16,0 3-1-16,-3 1 1 15,-1 1-1-15,-1 3 1 16,1 2-1-16,-3 3 1 16,2 0-1-16,2 3 0 0,-1 2 0 15,4 2 0-15,4 4 0 16,-2-7 0-16,2 3 0 16,2 3 0-16,6-2 0 15,11 3 1 16,7-2-1-31,-2-1 0 16,4-1 0-16,3-2 0 16,3-2 0-16,1 1 1 15,2-5-1-15,-2 5 1 16,-1-2-1-16,-6 0 1 16,0-5-1-16,1 2 0 15,1 1 0-15,-4-1 0 0,1 1 0 16,-2-2 0-16,0-1 0 0,-1 2 1 15,4-1-1-15,-6-2 1 16,-1 2-1-16,1-1 0 16,-3 2 0-16,3 1 0 15,-1-2 0-15,3 1 1 16,2 1-1-16,-2-3 0 16,-2 0 0-1,2-2 0-15,-1-2 0 16,1 1 0-16,1 0 0 15,0 1 1-15,-1 0-1 16,2-3 0-16,3-2 0 16,-3-1 0-16,5-3 0 15,-6 2 0-15,-3 1 0 0,2-2 1 16,4 4-1-16,-4-3 1 16,-5 5-1-16,3-6 0 15,0 2 0-15,-1 0 0 16,1-3 0-16,-1 0 0 15,1 0 0-15,-1-3 1 16,-2 1-1-16,-2 0 0 0,-1 0 0 16,1 0 1-16,0 1-1 0,-4-1 1 15,-1-1-1-15,-3 0 0 16,-1 3 0-16,0 2 1 16,-2-1-1-16,0 0 0 15,0-1 0-15,-2 0 1 16,-4 1-1-16,2 0 1 15,-1 2-1 1,0-2 1-16,-1 4-1 16,-1-5 1-16,-1 0-1 15,3-2 1-15,-3 0-1 16,-2-3 1-16,0-2-1 16,0 3 0-16,0-3 0 0,0 5 1 15,0-1-1-15,-2 3 0 16,-2-2-1-16,1 4 1 0,-4 0-6 15,3-3 1-15,1 2-96 16</inkml:trace>
  <inkml:trace contextRef="#ctx0" brushRef="#br0" timeOffset="115805.13">4871 7138 90 0,'0'0'0'15,"0"0"1"-15,0 0 1 16,0 0 0-16,2 16 0 16,1-11 0-16,-3-3 0 15,2-1 1-15,2-2-1 16,-1 1 1-16,0 0-1 16,9 0 0-16,5-2 1 15,-1 2 0-15,-1-3-1 0,-1 1 1 16,-5 2-1-16,7-2 0 15,-2-3 0-15,0 1 0 16,0 2-1-16,-4-10 1 16,1-3-1-16,-4 1 1 15,-3-4-1-15,-6 3 0 16,-5 5 0-16,-1-1 0 0,-1 1 0 0,-4 2 0 16,-5-1-1-16,-4 8 1 15,-5 1-1-15,1 10 1 16,3 2-1-16,2 2 1 15,-2 4-1-15,4 3 1 16,-2 0-1-16,3 1 1 16,4 1-1-1,3-5 1-15,1 2-1 16,4 2 1-16,6 6-1 16,1 1 1-16,4 3-1 15,2-5 1-15,2-4-1 16,-2-5 1-16,2-4-1 15,5 0 1-15,7 0-1 16,5-14 1-16,4-9-1 0,-2 9 0 16,-3 2-1-16,1-5 0 15,-3-2-9-15,-7 2 0 16,3-1-85-16</inkml:trace>
  <inkml:trace contextRef="#ctx0" brushRef="#br0" timeOffset="116275.4">5298 7159 106 0,'0'0'0'0,"0"0"1"31,2-3 2-31,-2 3 1 16,-2-2 0-16,2 2 0 15,-3 0-1-15,3 0 1 16,-1 5-1-16,1-5 0 0,0-5-1 15,0 5 0-15,-3 2 0 16,3 3 0-16,0 4-1 16,-2 1 1-1,1 7-1-15,-3 6 1 16,1 8-1-16,3 1 0 16,-3-1 0-16,3-3 0 15,0 0-1-15,0-4 1 16,0 0-1-16,3-12 0 15,0-3-1-15,1-8 1 16,-4-5-6-16,3 0 0 0,0 4-4 16,-2 4 0-16,2-2-75 15</inkml:trace>
  <inkml:trace contextRef="#ctx0" brushRef="#br0" timeOffset="116661">5252 7127 115 0,'0'0'0'16,"0"0"0"-16,0 0 0 16,0-4 1-16,0-8 0 15,-3 1 0-15,1-4 0 0,4 0 0 16,5-1 0-16,0 2 1 15,-2 2-1-15,3 0 1 16,0-1-1-16,-1 1 1 16,0 1-1-16,0 1 1 15,-1 3-1-15,1 3 1 16,-2-1-1 0,2 3 0-16,-4 0 0 15,2 2 0-15,-1 0-1 0,3 5 1 16,5 3-1-16,-1 1 1 15,1 1-1-15,0-2 0 16,-1 0-2-16,0 6 1 16,3 4-7-16,-4-11 1 15,-1 2-80-15</inkml:trace>
  <inkml:trace contextRef="#ctx0" brushRef="#br0" timeOffset="117093.46">5144 7296 81 0,'0'0'0'0,"0"-4"0"32,3-2 2-32,0 3 0 15,-1 0 1-15,7-1 0 16,2 2 0-16,9-3 0 16,5-2 0-16,-3 5 1 15,4 7 0-15,-3-3 1 0,-1 0-2 16,-6-4 1-16,0-5-1 15,-2 5 1-15,-5 4-1 16,-2-4 0-16,-1-2-1 16,-4 4 0-16,0 4 0 15,0 0 0-15,-2-1-2 16,2 0 1 0,3-1-1-16,0-4 0 15,-1-3-5-15,3 0 0 16,-4 1-89-16</inkml:trace>
  <inkml:trace contextRef="#ctx0" brushRef="#br0" timeOffset="117594.95">5643 7180 124 0,'0'0'0'16,"0"0"0"-16,0-12 1 15,0 3 0-15,3-5 0 16,-3 5 1-1,2 2 0-15,-2 3 0 16,0 4 0-16,0 0 1 16,0 0-1-16,0 0 0 15,0 0 0-15,0 0 0 16,0 2-1-16,0 3 1 16,-2-1-1-16,2 3 1 15,-3-3-1-15,1 8 0 0,0 1 0 0,-3 6 0 16,1-1-1-16,0 4 1 15,2 5-1-15,-1 2 1 16,0 3-1-16,2-7 1 16,1-5-1-16,-3-2 0 15,3-4-1-15,0-2 1 16,0-7-6 0,3 0 0-16,-2-5-5 15,5-6 1-15,-4 2-78 16</inkml:trace>
  <inkml:trace contextRef="#ctx0" brushRef="#br0" timeOffset="117949.22">5632 7180 128 0,'0'0'-1'0,"-2"-3"1"31,-2-4 0-31,4 2 0 15,0-1 0-15,0-6 0 0,0-3 1 16,0-11 0 0,1-8 0-16,2 10 0 15,-3 4 0-15,4-8 1 16,1 2-1-16,2 6 1 16,-1 3-1-16,1 6 0 15,-4 3 0-15,4 1 0 16,2 4 0-16,-2-1 0 15,2 4 0-15,1 4 0 0,6 3-1 16,0 2 1-16,-2 3-1 16,0 4 1-16,-2 2-1 15,-1-5 0-15,-2-1-2 16,-2-3 1-16,0-3-5 16,-1 12 0-16,0 2-88 0</inkml:trace>
  <inkml:trace contextRef="#ctx0" brushRef="#br0" timeOffset="118366.09">5506 7236 105 0,'0'0'0'0,"0"0"0"15,-2 0 0-15,2 0 0 0,0 0 0 16,15 0 0-16,10 0 0 16,-5 0 1-16,-1 0 1 15,2-4 0-15,1-1 1 16,-5 0 1-16,-5 3-1 0,-1 0 1 15,-3 2-1-15,-4-3 1 32,1 3-1-32,0 0 0 15,-3 3-1-15,0-3 0 16,0 0-1-16,1 0 1 16,-3 0-1-16,4 0 0 0,-1 0-1 15,-3 0 0-15,4 0-2 16,-2 0 0-16,-2-3-3 15,3 3 0-15,0-2-89 0</inkml:trace>
  <inkml:trace contextRef="#ctx0" brushRef="#br0" timeOffset="119684.18">5906 7220 86 0,'0'0'0'0,"0"0"1"16,0 0 0-16,0 0 1 15,21-2 1-15,-10 2 1 0,-2-3 0 16,8 1 0-16,3-2-1 16,-2 1 1-16,-5-1-1 0,-2 2 0 15,-2-1-1-15,2-2 0 16,-1-1 0-16,-3 0 0 16,1 1-1-16,-7 0 1 31,-2 0-1-31,-2-6 1 15,-6-7-1-15,-1 9 0 0,-4 5 0 16,-1-1 0-16,-3 1-1 16,-5 8 1-16,-2 3-1 15,2 0 1-15,-2 2 0 16,6 0 0-16,3 2 0 16,2 3 0-16,2 4 0 0,5 2 0 15,3 0 0-15,4 3 0 16,7 2 0-16,4 0 0 15,3 3-1-15,4-10 1 16,3-10-1-16,1-2 1 16,5-6-2-16,-6 0 1 15,3-2-9-15,3-5 1 0,3-1-86 16</inkml:trace>
  <inkml:trace contextRef="#ctx0" brushRef="#br0" timeOffset="120054.11">6328 7179 111 0,'0'0'-1'15,"2"-2"1"-15,2-3 0 16,-1 3 0-16,-3-3 0 15,0-1 0-15,-3-1 0 0,-4 7 1 16,-2 2 0-16,-8-2 0 16,-4-2 2-16,-1 4 0 15,-4-2 0-15,3 9 1 16,2 5-1-16,3 0 0 16,2-3-1-16,4 7 1 15,9 4-1 1,-1-4 0-16,5-2-1 15,21-2 1 1,13-3-2-16,-9-3 1 16,-1-3-2-16,3-3 1 15,1-4-7-15,-5 2 0 16,-2 0-85-16</inkml:trace>
  <inkml:trace contextRef="#ctx0" brushRef="#br0" timeOffset="120516.74">6400 7336 101 0,'0'0'0'0,"0"0"0"16,0 0 0-16,4 0 0 15,3 0 1-15,5-5 0 16,5-7 0-16,1-3 1 15,2-3 0-15,-4-1 0 16,-1 2 0-16,2-6 0 16,1-3 0-16,-3-1 1 0,-1 0-1 0,-7 0 1 15,-3-4 0-15,-4-1 0 16,-3-4 0-16,-1 3 0 16,-2 4 0-16,1 6 0 15,-2 3 0-15,0 4 0 16,-1 2-1-16,3 6 0 15,2 3-1-15,-1 5 1 0,1 2-1 16,0 7 1-16,-1 2-1 16,2 8 0-16,-5 4 0 15,4 5 0-15,1 7-1 16,2-7 1-16,2-7-1 16,3 5 1-16,4-1-1 15,-1-2 0 1,4-2 0-16,1 0 0 15,1-3-4-15,-4-4 0 16,-1-2-5-16,0-6 0 16,0 1-89-16</inkml:trace>
  <inkml:trace contextRef="#ctx0" brushRef="#br0" timeOffset="120902.28">6416 7134 119 0,'0'0'-1'15,"0"0"1"-15,0 0-1 16,4-2 1-16,-1-1 0 15,1 0 0-15,-1 1 0 16,4 1 0-16,1-2 0 16,18-3 0-1,13-8 0-15,-5 7 0 16,-4 3 1-16,-5 1 0 16,-5 2 1-16,-5 1 0 15,-4 3 0-15,-3-1 1 16,-2 3-1-16,-4-5 0 15,1-2-1-15,-3 11 0 0,0 3-1 0,2-3 0 16,2-3-6-16,-1-3 1 16,-2-1-83-16</inkml:trace>
  <inkml:trace contextRef="#ctx0" brushRef="#br0" timeOffset="121250.64">6724 7150 127 0,'0'0'0'15,"0"-6"1"-15,0-2 0 16,0 6 1-16,0 4 0 16,0-2 0-16,0 5 0 0,0-8 0 15,4-1 0-15,-4 4 0 16,-4-2-1-16,1 6 1 15,0 4-1-15,2 0 1 16,0-4-1-16,0 3 1 16,-2 2-1-16,1-2 0 0,2-2 0 15,0 4 0 1,5 2-1-16,-4 4 1 16,1 4-1-16,1-6 0 15,0 1-4-15,1-3 1 16,-2-1-5-16,2-4 0 15,0 1-87-15</inkml:trace>
  <inkml:trace contextRef="#ctx0" brushRef="#br0" timeOffset="121434.46">6731 6974 138 0,'0'0'0'0,"0"0"0"16,3-4 0-16,-1 6 0 16,0 3-5-16,0-2 0 15,3-1-3-15,2 4 0 16,1-2-71-16</inkml:trace>
  <inkml:trace contextRef="#ctx0" brushRef="#br0" timeOffset="121857.82">6868 7093 135 0,'0'0'1'0,"0"2"0"16,-3 1 1-1,3 1 0-15,0-1 0 16,3 3 0-16,1-3-1 15,-1 3 1-15,2-1-1 16,2 2 0-16,2-3 0 16,2 3 0-16,1 0-1 0,-2-1 1 31,0 0-1-31,0 0 1 16,-4-2-1-16,3-1 1 15,-3 2-1-15,4-2 1 16,-1-3-1-16,-3 0 1 15,3-2-1-15,-3 1 1 16,0 0 0-16,2-6 0 0,2-4 0 16,-2 2 0-16,-4-2 0 0,3-7 0 15,0-3-1-15,-1 4 1 16,-2 4-1-16,2-1 1 16,0-2-1-16,-2 6 0 15,0 2-6-15,1 3 1 16,-4 4-5-16,5-1 0 15,-4-2-85 1</inkml:trace>
  <inkml:trace contextRef="#ctx0" brushRef="#br0" timeOffset="122459.59">7150 7114 137 0,'0'0'0'0,"3"6"1"15,3 6 0-15,-3-12 1 16,-3-7-1-16,0 5 1 16,0-3 0-16,0 1 0 0,0 4-1 15,0 6 1-15,0-1-1 16,0-5 1-16,0 0-1 16,0 0 1-16,4-2-1 0,-2 2 0 15,-1-3 0-15,2 6 0 16,-1-2 0-16,-2-1 0 15,-2 3-1-15,2 2 1 16,0-5-1-16,0 0 1 16,2 0-1-16,-2 0 1 15,0 0-1 1,0 0 1-16,5 0-1 16,-3-3 1-16,5 3-1 15,9-3 0-15,10 0 0 16,-4-6 1-16,0 2-1 0,-2 2 0 15,-4 3 0-15,-4-12 1 16,0-4-1-16,-5 0 0 16,-7-2 0-16,-7 3 0 15,-5 4 0-15,-4 5 0 16,-3 10 0-16,0-2 0 16,-8 1 0-16,2 7 0 0,1 7 0 15,8 3 0 1,6 10 0-1,3-8 0 1,3 2 0-16,8-5 0 16,3-4 0-16,6-4 0 15,6 0 0-15,6-1 0 16,4 0-3-16,-7-4 0 16,-6-1-8-16,-3-1 0 15,-3-2-89-15</inkml:trace>
  <inkml:trace contextRef="#ctx0" brushRef="#br0" timeOffset="123694.4">7333 7179 131 0,'0'0'0'0,"0"0"0"16,0 0 0-16,5 0 0 16,5 1 1-16,6 0 0 15,9 1 0-15,-5-6 1 16,-2-3-1-16,-1 3 1 0,-5-1-1 15,12 1 1-15,4-3-1 16,-2-16 1-16,2-13-1 16,-4-3 0-16,-2-9 0 15,-4 6 0 1,-5 1 0-16,-6 2 0 16,-4 3 0-16,0 0 0 15,-6 2 0-15,0 2 0 16,-8 7 0-16,2 3 0 15,0 8 0-15,-4 5 0 16,-3 7-1-16,3 8 1 16,2 10-1-16,4 4 1 0,2 6-1 15,-5-4 1-15,1 5-1 0,4 1 1 16,4-4-1-16,7 10 1 16,2 3-1-16,8 1 0 15,5 5 0-15,5-16 0 16,3-8 0-16,-8-2 0 31,2-3 0-31,-6-1 0 16,1-3 0-16,-4 0 0 0,-5-7 0 15,1-16 0-15,1-12 0 16,0 3 0-16,0 2 0 16,-2-8 0-16,0 1 0 15,-5 6 1-15,-2 1-1 16,1 6 1-16,0 4-1 0,-2 4 1 15,2 6 0-15,-7 7 0 16,-2 7 0-16,2-3 0 16,4 2-1-16,2 2 1 15,3 3-1-15,6 2 1 16,7 8-1-16,-2-8 1 16,-3-1-1-1,3-4 0-15,-2-4 0 0,13-2 0 16,4-6 0-16,-6 0 1 15,-4 0-1-15,-1-16 0 32,-1-10 0-32,-7-2 0 15,-2 3 0-15,-2-6 1 16,-2-2-1-16,0 6 1 0,-4 7-1 16,2 2 1-16,-2 3-1 15,0 5 1-15,0 2-1 16,1 1 1-16,-2 2-1 15,-1 2 1-15,3 0-1 16,-3 2 1-16,-3 5-1 16,2 6 1-16,-2 8-1 0,-3 2 1 15,-4 1-1-15,0 12 1 16,-6 2-1-16,-3-2 0 16,-6-2 0-16,-10 25 1 15,-7 15-1-15,1-7 0 16,2-1 0-16,8-19 0 15,7-11 0-15,-3-7 1 16,-2-11-1-16,-7-6 0 16,-6-7 0-16,13-3 1 15,8-7-1-15,4 1 1 16,1-5-1-16,3 2 0 16,7-2 0-16,9-4 1 15,9-3-1-15,8 4 0 16,3 2 0-16,6-9 0 0,5-7 0 15,4 5 0-15,5-3 0 16,-9 6 0-16,-8 1 0 16,3 7 0-16,3 3 0 15,-4-7 0-15,-5-2 0 16,-4 3 0-16,-6 4 0 16,-3 0 0-1,-3 4 0-15,0 3 0 16,-2 0 0-16,-1-1 0 15,1 2 0-15,-3-2 0 16,0 2-1-16,1 0 1 16,-1 1-2-16,2 0 1 15,-1 1-2-15,-3-1 0 16,4 1-4-16,-2-1 1 0,0 2-9 0,0-2 1 16,1 0-83-16</inkml:trace>
  <inkml:trace contextRef="#ctx0" brushRef="#br0" timeOffset="125366.5">8960 6814 107 0,'0'0'0'0,"0"0"0"16,16 2 0-16,-12-8 0 15,-2-4 0-15,-8 8 1 16,-8 2 0-16,-4 0 1 0,-6 5-1 15,-6 2 1-15,-6 2-1 16,-2 2 1-16,-4 5 0 0,0 2 0 16,1 6 0-16,10-1 0 15,1 3 0-15,11 0 0 16,4 2-1-16,9-7 1 16,6-3-1-16,13 1 1 15,10 0-1-15,4-7 0 16,1-6 0-16,2 4 0 0,5 1 0 15,-7-7 0-15,-3-4 0 16,-1-4 0-16,-7-3 0 16,-3 2 0-16,-1 0 0 0,3-5 0 15,-2-3 0-15,-2-2 0 16,-5-5 0-16,-1 9 0 31,-1 2 0-31,-1 3 0 16,-1 0 0-16,1 9 0 15,-1 4 0-15,-3-1 0 0,0-4-1 16,3 10 1-16,1 7-1 16,4-4 1-16,3-2-1 15,-2-2 1-15,-1-3-1 16,6 1 0-16,3-6 0 0,1 3 0 16,2-4-1-16,-4 2 1 15,0-1-1-15,-7-2 1 16,2-1 0-16,-3-6 0 15,-4-5 0-15,-6-3 0 16,-5-4 0-16,-1-3 0 16,-4-5 0-1,-1 4 0-15,-3-1 0 0,-2 8 0 16,1 6 0-16,1 0 0 16,0 0 0-16,8 5 0 15,2 5 0-15,6 3 0 16,4 4-7-16,3-4 0 15,0 1-96-15</inkml:trace>
  <inkml:trace contextRef="#ctx0" brushRef="#br0" timeOffset="125799.02">9210 7159 127 0,'0'0'0'0,"10"-9"0"32,12-5 0-32,-8 2 0 15,0-1 0-15,0 2 1 0,-4 1 0 16,1-10 0-16,3-9 0 15,-5 1 1-15,-3-3-1 0,-2 5 1 16,0 3-1-16,-6 1 1 16,-1-1-1-16,-6 8 1 15,-5 1-1-15,-1 2 0 16,-5 2 0-16,6 2 0 16,-1 4 0-16,3 4 0 15,4 5-1-15,-2-1 1 0,2 1-1 16,2 2 0-16,0-1-2 15,2 3 1-15,2 3-9 16,4 1 1-16,3 7-1 16,-3-3 0-1,1 1-64-15</inkml:trace>
  <inkml:trace contextRef="#ctx0" brushRef="#br0" timeOffset="126068.63">9364 6954 106 0,'0'0'0'0,"6"-10"0"0,6-8 1 16,-2 6 0-16,3-2 2 0,-4 5 0 15,-2 4 0-15,-1 1 1 16,1-3-1-16,-1 5 1 16,-2-3-1-16,1 3 1 15,-1 0-1-15,-1-1 0 31,-3 6-1-31,0-3 0 0,0 2 0 16,4 11 0-16,5 6-1 16,-6 3 1-16,1 2-1 15,-2 0 0-15,1 0-1 16,7 3 0-16,6 2-3 16,-3-9 0-16,-3 1-104 15</inkml:trace>
  <inkml:trace contextRef="#ctx0" brushRef="#br0" timeOffset="126548.24">9584 6857 138 0,'0'0'0'0,"0"-2"0"16,-3-3 0-16,3 5 0 15,-1-2 0-15,-1 1 1 16,-2 1 0-16,1-1 0 15,-2 1 0-15,5 0 1 16,5 4-1-16,-2-2 1 16,2 3-1-1,6 6 0-15,5 5-1 16,0 11 1-16,1 8-1 16,-1-4 1-1,-1 2-1 1,-2-12 0-16,-4-3 0 15,7 0 0-15,4-1 0 16,-10-21 1-16,-3-12 0 0,0 0 0 16,-1-8 0-16,6 1 1 15,0-4-1-15,-5 0 1 16,-2 0-1-16,2 0 0 16,-6-2 0-16,11 11 1 15,5 2-1-15,-5 2 0 16,-5 0-1-16,-3 3 0 15,-4 7 0-15,2-3 0 16,-2 5-4-16,12 2 1 16,7 0-5-16,-4 9 0 15,0 0-95-15</inkml:trace>
  <inkml:trace contextRef="#ctx0" brushRef="#br0" timeOffset="126886.96">9903 6875 117 0,'0'0'0'15,"0"0"1"-15,0 4 0 16,0-1 1-16,0-1 0 16,4-2 0-16,-1 0 0 15,11 0 0-15,8 0-1 16,3-2 1 0,4-7 0-16,-5 4 0 15,-3 1-1-15,0-5 1 16,3 0-1-16,-9 0 1 15,-5 0-1-15,-14-3 0 16,-7 3 0-16,-7 4 0 16,-4 6-1-16,-3 3 1 15,-1 3 0-15,0 0 0 0,1 2 0 0,5 0 1 16,4 2-1-16,8 0 1 16,4 1-1-16,5 8 0 15,10 3-1-15,12-3 1 16,10-2-1-16,-7 1 0 15,1 0-8-15,8-10 0 16,5-4-4-16,-9-1 0 0,-2-4-70 16</inkml:trace>
  <inkml:trace contextRef="#ctx0" brushRef="#br0" timeOffset="127335.09">10196 6839 109 0,'0'0'0'0,"2"-2"1"16,4-7 0-16,-5 6 1 16,2-2 0-16,2 4 1 15,0-2-1-15,3 3 0 16,3 3 0-16,4-1 0 0,7 5 0 16,-4-1 0-16,0 3-1 15,-5 3 1-15,-2-1-1 0,-11 13 1 31,-9 9-2-31,3-6 1 16,-2 3-1-16,-5-10 1 16,-4-2-1-16,4-8 1 15,4-10-1-15,9-10 1 16,3-8 0 0,0-2 0-16,4-8-1 15,10 5 1-15,6-2-1 16,-8 3 1-16,-3-3 0 15,-3 7 0-15,-1 4 0 16,-2 5 1-16,1 3-1 0,5-6 1 16,1-4-1-16,0 12 1 15,-2 4-2-15,3-6 1 16,4 0-1-16,-4 2 0 16,0 2-7-16,-3-3 0 15,-2 3-94-15</inkml:trace>
  <inkml:trace contextRef="#ctx0" brushRef="#br0" timeOffset="127804.9">10525 6955 107 0,'0'0'0'0,"3"15"0"15,5 9 0-15,2-12 1 0,-1-2 0 16,2-16 1-16,5-4 0 16,-6 0 0-16,2 1 1 15,4-7 0-15,0-4 0 16,3-2 1-16,-2-1-1 0,-1 5 1 16,-1 2-1-16,-3-18 1 15,-1-9-1-15,2-4 0 16,-3-1-1-16,-2-8 0 15,-1 0-1-15,9 17 1 16,7 14-1-16,-23 3 0 16,-12 11 0-16,5 2 0 0,-3 3-1 15,4 2 1-15,-1 3 0 16,2 3 0 0,3 5-1-16,-7 4 1 15,-1 5-1-15,1 7 1 16,2 5 0-16,1 10 0 15,1 1-1-15,5 1 1 16,5 3-1-16,-1-4 0 16,5-3-8-16,-3-7 0 15,-2-6-3-15,-1 4 0 0,0 0-80 16</inkml:trace>
  <inkml:trace contextRef="#ctx0" brushRef="#br0" timeOffset="128406.9">10582 6819 107 0,'0'0'0'0,"16"-3"0"16,13-2 0-1,-6-1 0-15,5-3 0 0,4 3 1 16,6 3 1-16,-6 0 0 16,2 3 1-16,-10 0 0 15,-6 0 0-15,-3-4 0 16,-4-4 0-16,-4 2 1 16,-2 2-1-16,1 4 1 15,-1 2-2-15,-5-2 1 0,0 0-1 16,0 0 0-16,0 0-1 15,4 7 1-15,3 4-1 0,-1-4 1 16,0 0-1-16,15-1 0 16,9 2 0-16,-4-6 0 15,-5 0 0-15,-5-4 0 32,-5 0 0-32,1-5 0 15,-6 0 0-15,1 1 0 0,-6 3-1 16,4-15 1-16,-3-7-1 15,-9 9 1-15,-6 0-1 16,-7 7 0-16,-6 4 0 16,8 1 1-16,0 4-1 15,0 6 1-15,1 6-1 0,3 6 1 16,7 6-1-16,-3-5 1 16,4-2-1-16,3-2 1 15,2-4-1-15,11 2 0 16,6 0 0-16,4 0 0 15,4-4-3-15,3 0 1 16,1-4-11 0,6 1 1-16,6-4 0 15,-9-2 0-15,1 2-69 0</inkml:trace>
  <inkml:trace contextRef="#ctx0" brushRef="#br0" timeOffset="128892.75">11299 6771 108 0,'0'0'1'0,"-4"0"0"16,-1-2 3-16,-9-3 0 15,-5 3 1-15,-4 0 1 0,1-1-1 16,3 10 0-16,3 4-2 16,1 1 0-16,4-1-1 15,11 1 0-15,7 3-1 16,0-3 1-16,2-3-2 16,5 0 1-16,4 0-1 15,-2-5 0 1,-4 1 0-16,4-10 0 15,-1 1 0-15,2-5 0 16,2-4 0-16,-4-4 1 16,-1-8-1-16,-1-3 1 15,-2-5 0-15,1-6 0 16,-5-3 0-16,0 6 0 16,-4 4 0-16,2 4 1 0,1 8-1 0,-3 3 1 15,1 6-1-15,-3 0 1 16,0 4-1-16,0 3 1 31,-1 0-1-31,0 4 0 16,0 0 0-16,-3 8 0 15,-4 8-1-15,1 11 1 0,1 7 0 16,-4 7 0-16,1 9 0 16,1-11 0-16,0 0-1 15,7-3 0-15,4-4 0 16,2 4 0-16,1 2-6 15,12-11 1-15,1-5-9 16,-4 9 1 0,0 0-87-16</inkml:trace>
  <inkml:trace contextRef="#ctx0" brushRef="#br0" timeOffset="141273.84">4466 8483 60 0,'0'-4'0'0,"0"1"1"15,0 3 0-15,0 0 1 16,0 0 0-16,2 0 2 16,-2 0 0-1,4 4 1-15,-4-1 0 16,3 1-2-16,0-2 0 15,1 0 0-15,0-2 1 16,1-2-2-16,-1 0 1 16,3-2-1-16,-2-3 0 15,2-4 0-15,3-4 0 16,1-7 0-16,0 2 0 0,-2-5 0 16,0-2 1-16,2 0-1 0,-5-5 1 15,3 1-1-15,-2 1 1 16,-4 0-1-16,1 7 1 15,-2 2-1-15,2 3 1 16,-4 6-2-16,2-1 1 16,-2 4-1-16,0 1 1 15,0 3-1-15,2 4 0 0,0 1-1 16,-2 0 1-16,0 1 0 16,-4 4 0-16,2 4 0 15,-4 0 0-15,-1 3 0 16,-2 2 0-16,2 4-1 15,1 6 1 1,-1 7-1-16,3 0 1 16,4 3-1-16,0-3 1 15,1 1-1-15,4-8 0 16,6-3 0-16,-2-5 0 16,1-2 0-16,0-1 0 15,-1-4 0-15,0-2 0 16,-1-2-1-16,-2-5 0 0,0 0-5 0,-2-4 1 15,1-1-4-15,2-4 0 16,-1-3-80-16</inkml:trace>
  <inkml:trace contextRef="#ctx0" brushRef="#br0" timeOffset="141713.12">4635 7966 117 0,'1'5'0'15,"4"-1"1"1,-5-4 0-16,0 2 0 16,0-2 0-16,-5 3 0 15,5-3 0-15,-4 0-1 16,4 0 0-16,0 0-1 16,3 0 0-16,1 1-6 15,-2 0 0-15,3 1-68 16</inkml:trace>
  <inkml:trace contextRef="#ctx0" brushRef="#br0" timeOffset="142462.07">4677 8456 80 0,'0'0'0'0,"0"0"0"16,0 0 1-16,0 0 1 0,0 0 0 16,2 0 1-16,2-3 1 15,-1 2 0-15,-2 0 0 16,2 1-1-16,-1-3 1 16,2 2-1-16,7-8 0 15,7-1-1-15,-2-6 0 16,-1-4 0-16,-4 2 0 0,1-3 0 15,-6 3 0-15,-5 1-1 16,3-4 1-16,-9-1-1 16,5 4 0-16,-2-1 0 15,-2 8 0-15,-3 2 0 0,4 0 0 16,1 5 0-16,-5-1 0 31,1 3-1-31,2-3 1 16,-3 3-1-16,2 2 1 15,-1 1-1-15,-3-1 1 16,0 1-1-16,3 4 0 16,0-3 0-16,0 7 0 15,2 2-2-15,2-2 0 0,2 0-7 16,0 1 1-16,0-4-2 0,2 1 1 16,-2 2-60-16</inkml:trace>
  <inkml:trace contextRef="#ctx0" brushRef="#br0" timeOffset="142847.41">4830 8313 86 0,'-3'-5'0'15,"-2"-1"0"-15,5-10 1 16,3-7 0-16,6 8 1 16,1-3 1-16,2 6 0 15,3 3 0-15,-4-2 0 16,1 4 0-16,-5-1 1 0,3 5-1 16,-1-4 0-16,-2 4-1 15,-4 1 0-15,0 4 0 16,0-1 0-16,-2 3-1 0,-1 12 1 15,-1 3-1-15,-2 1 1 16,-3 2-1-16,1 1 1 16,3-2-2-16,2 5 1 15,2-1-1-15,3-2 0 16,1-5-2-16,3 0 1 31,1-2-4-31,-4-3 0 0,2 0-80 16</inkml:trace>
  <inkml:trace contextRef="#ctx0" brushRef="#br0" timeOffset="143721.3799">5210 8447 108 0,'4'-3'0'15,"-1"1"-1"-15,-2-1 1 16,2 2 0-16,-1-4 0 16,5 0 0-16,2-3 0 15,4-4 1-15,-2-4 1 0,2-6 0 16,-1-8 1 0,0-4-1-16,-2 3 1 15,-4-3-1-15,2 2 0 16,0-3 0-16,-2-1 0 15,-2 0 0-15,3 4 0 16,0 0 0-16,-5 3 0 16,-2 2-1-16,0 4 1 15,-2-2-1-15,2 7 1 0,0 5 0 16,0-1 0-16,-3 7-1 16,1 3 1-16,0 2-1 15,-1 11 1-15,-1 2-1 16,2 5 0-16,0 0-1 0,-3 6 1 15,2 0-1-15,-1 4 1 16,1 3-1-16,0-2 1 16,3 4-1-16,-2-2 1 15,0-3-1-15,6 5 0 16,0 7 0-16,2-9 0 16,0-1-3-16,0-1 0 0,5-7-4 15,-3-6 0-15,-1 2-91 16</inkml:trace>
  <inkml:trace contextRef="#ctx0" brushRef="#br0" timeOffset="144439.04">5186 8166 119 0,'2'0'0'32,"2"-1"0"-32,-4 1 0 15,-6-1 0-15,2-1 0 16,4 2 0-16,0 0 0 0,-2-4 0 15,8 2 1-15,4 1-1 16,6-2 1-16,6 1 0 16,0-2 0-16,0 2 0 15,10-2 0-15,3 1 0 0,-6 0 0 16,-7 1 0-16,-2 2 1 16,-1-3-1-16,-6 2 1 15,-3-1-1-15,-1 1 1 16,-6 0-1-16,3-1 0 15,-2 2 0-15,-2-2 0 16,0 2 0-16,0 0 1 0,1 0-1 16,1 0 0-16,-2 0 0 15,2 2 0-15,1 0 0 0,-5 6 0 16,-2 0-1-16,-1 4 1 16,1 1 0-16,2 5 0 15,0 5-1-15,0-1 1 31,0 2-1-31,2-6 1 16,3 0-1-16,9-4 0 16,0-3 0-16,0-6 0 0,0-1 0 15,9-6 0-15,6-5 0 16,-7 0 0-16,-1 0 0 16,-8-8 0-16,-3-10 0 15,-4 4 0-15,-7-5 0 0,-4 7 0 16,-5 1 0-16,-6 5 0 15,-4 1 0-15,-1 2 0 16,-2 5 0-16,4 2 1 16,3-4-1-16,3 4 0 15,5 3 0-15,4-2 0 16,1 1-5 0,3 1 1-16,0 0-101 15</inkml:trace>
  <inkml:trace contextRef="#ctx0" brushRef="#br0" timeOffset="146694.71">6562 8054 95 0,'0'0'0'16,"0"0"1"-16,0 0 0 15,0 0 0-15,4-16 2 16,-2 5 0-16,-2 0 0 15,-2 2 0-15,-2 0 0 0,-6 2 0 16,0 6-1-16,-3 1 1 16,-1 4-1-16,-1 2 0 15,-5 3-1-15,-1 2 1 16,-1 3-1-16,1 2 0 16,0 2 0-16,4 0 0 15,-3 0 0-15,6 0 0 16,4 4-1-16,3-4 1 15,5 2-1-15,2 0 1 16,5 1-1-16,2-4 1 16,0-3-1-16,2-2 1 15,3-3-1-15,-1-6 1 16,1 0-1-16,4-3 1 16,3-2 0-16,0-7 0 0,5-4 0 15,-6-3 0-15,-2 2 0 16,-1-2 0-16,-4-1 0 15,1 3 0-15,-2-1 0 16,-3 2 0-16,0 1 0 16,-3 0 0-16,1 3 0 15,-3 4 0 1,-2-1 0-16,0 4 0 16,-2 2 0-16,2 0 0 15,0 4-1-15,-3 0 1 16,1 2-1-16,0 2 1 15,0 2-1-15,2 2 1 16,0 0-1-16,4-3 1 16,4 3-1-16,8 3 0 0,7-1-3 0,-4 1 1 15,-1-6-8-15,11-3 1 16,-3 0-89-16</inkml:trace>
  <inkml:trace contextRef="#ctx0" brushRef="#br0" timeOffset="147828.8799">7643 7937 78 0,'0'0'1'0,"0"0"1"16,-13 5 1-16,7-4 1 0,-1 1 1 15,0-6 0 1,1-3-1-16,0 3 1 16,1-1-2-16,3-1 1 15,2-1-2-15,0 0 1 16,0 2-1-16,1-1 0 16,5 0 0-16,2-2 0 15,3 1 0-15,1-2 0 16,1 2 0-16,1-2 0 0,7 3-1 15,-5 1 1-15,1 0-1 16,-1 2 1-16,0 2-1 16,-4 1 1-16,1 0-1 15,-1 4 0-15,2 1 0 16,-2 4 0-16,-5 2 0 0,-5 8 0 16,-2 3-1-16,-5 3 1 15,-6 5-1-15,-1-3 1 16,-7 0-1-16,0 2 0 15,-3-2 0-15,-8-1 0 16,2-1 0-16,-1-1 0 16,0 0 0-16,-3 7 0 0,-5 6 0 15,13-9 0 1,9-7 0-16,-1-3 0 16,5-2 0-16,2-3 0 15,3-1 0-15,3-2 0 16,3-2 0-16,3-2 0 15,1 2 0-15,5-6 0 16,0 0 0-16,11 0 0 16,9-4 0-16,2 2 0 0,1-3 0 15,0 2 0-15,-6-4 0 16,8 1 1-16,3 1-1 16,-9 1 1-16,-2 0-1 15,-5 1 1-15,-1 1 0 0,-6 0 0 16,-2 0 0-16,-6 0 0 31,-3-1-1-31,0 1 1 16,-1 0-1-16,-2 0 1 15,2 0-1-15,-2 0 0 16,4-3-2-16,1-1 1 0,2-1-3 16,5-4-107-1</inkml:trace>
  <inkml:trace contextRef="#ctx0" brushRef="#br0" timeOffset="148633.7">8324 8009 113 0,'0'0'0'15,"0"0"0"-15,0 0 0 16,0 0 1-16,0 0 0 0,0 0 1 31,0 0 0-31,0 0 0 16,14 2 1-16,0 5 0 15,6 2-1-15,-2 6 0 16,6 3 0-16,-5-3 0 16,0-2-1-16,4 1 1 15,2 0-1-15,-7-4 1 16,-1-1-1-16,-1 0 0 0,-3-3-1 0,-1 0 1 16,-4 0-1-16,-2-2 0 15,-1 0 0-15,-2-1 0 16,-1-1-3-16,-2-2 1 15,2-2-5-15,-1-1 0 16,0 1-82-16</inkml:trace>
  <inkml:trace contextRef="#ctx0" brushRef="#br0" timeOffset="148988.04">8614 8009 99 0,'0'0'0'0,"0"-2"0"16,0-3 1-16,0 3 0 16,-2 0 1-16,-2 2 0 0,-2 0 1 15,-6 9 0-15,-2 4 0 16,-2 3 0-16,-4 2-1 0,-1 0 0 15,-2 6 0-15,-2-5 0 16,-1 1 0-16,1 0 0 16,1-2-1-16,3 0 1 15,5 1-1-15,2-5 0 16,3-2 0-16,4-3 0 16,4-4-1-1,-1 2 0-15,4-5-2 16,4 0 1-16,-4-2-5 15,3 0 0-15,1 0-80 16</inkml:trace>
  <inkml:trace contextRef="#ctx0" brushRef="#br0" timeOffset="150044.28">9110 7891 96 0,'0'0'0'15,"0"0"1"1,0 0 1-16,0 0 1 15,0 0 0-15,0 0 1 16,0 0-1-16,0 0 0 16,0 0 0-16,0 0 0 15,-9-18-1-15,9 3 1 16,3-3-1-16,3 6 0 0,4-2-1 16,-2 4 1-16,0 4-1 0,6-2 1 15,4-4-1-15,-2 6 1 16,0 2-1-16,1 2 0 15,-2 4 0-15,1 5 0 16,-3 2-1-16,-2 0 1 31,-4 2 0-31,-2 6 0 16,-10 4-1-16,-1 6 1 0,-6 7-1 16,-4-3 1-16,-3 7-1 15,-4-3 0-15,-5-4 0 16,1-1 0-16,-1-2 0 15,0-5 0-15,5-4 0 16,0 0 0-16,5-2 0 0,1 2 0 16,2 4 0-16,8-9 0 15,2 1 0-15,6-6 1 16,6-3-1-16,5 0 1 16,6-6-1-16,4 0 1 15,5 0-1-15,1-8 1 16,-1-2-1-1,5 0 1-15,2 0-1 16,-6 4 1-16,0 2-1 0,-6-2 1 16,0 5-1-16,-2-1 1 15,-7 2-1-15,2 0 1 16,-4 1 0-16,-2 0 0 16,-2-1 0-16,0 0 0 15,-2 0-1-15,-2 0 1 0,1 0 0 16,-1 0 0-16,0 0-1 15,-1 0 1-15,0-1-1 16,-2 1 0-16,2 0-5 16,-2 0 0-16,0 0-1 15,0 0 1-15,0 0-98 16</inkml:trace>
  <inkml:trace contextRef="#ctx0" brushRef="#br0" timeOffset="151426.04">10352 7712 122 0,'0'0'0'16,"0"0"1"-16,0 0 0 0,0 0 1 15,0 0 0-15,0 0 0 32,0 0 0-32,0 0 0 15,0 0-1-15,0 0 1 16,-3 22-1-16,2-6 1 16,-1 6-1-16,-4-1 0 0,0 5 0 15,2 3 0-15,-3 8 0 16,4-10 0-16,1 0 0 15,0 0 0-15,2 0-1 0,0-7 1 16,0-2-1-16,2-4 0 16,-1-5-1-16,0-2 0 15,2-2-6-15,1-5 0 16,1 1-88-16</inkml:trace>
  <inkml:trace contextRef="#ctx0" brushRef="#br0" timeOffset="152212.29">10310 7727 105 0,'0'0'0'0,"2"-10"1"15,2-8 0-15,3 8 0 16,0 3 1-16,2 5 0 16,4 4 1-16,0-2 1 15,0 3-1-15,8 6 0 16,5 1 0-16,-7-2 0 15,1 1-2-15,1 2 1 16,2 5-1 0,-4-1 1-16,-2 2-1 15,-1-4 0-15,-3 2 0 16,-3-4 0-16,-1-1-1 16,-2 1 1-16,-2 0-1 15,-1-2 1-15,-1-2-1 0,-1-1 1 16,0-3-1-16,0-1 1 15,-2 0-1-15,0-2 1 16,0 0-1-16,0-2 1 16,3 0-1-16,-1-5 1 15,0-2-1-15,7-12 1 16,4-7-1 0,-2-2 1-16,0-1-1 15,-1 5 0-15,2 5 0 0,-2 3 1 16,0-1-1-16,-1 8 1 15,1 2-1-15,0 2 1 16,-1-2-1-16,-3 5 1 16,1 1-1-16,2 3 1 15,-1 3-1-15,-1 10 1 16,-2 8-1 0,1-4 1-16,-1 0-1 15,-3 3 1-15,-2 4-1 16,0-5 1-16,-1-2-1 15,-2-1 0-15,-2-3 0 0,1 3 0 16,1-5 0-16,2 6 0 16,1 3 0-16,0-5 0 15,1 1-1-15,2-2 1 16,3-3-7-16,0-2 1 16,2-2-3-16,4-3 1 0,2 3-83 15</inkml:trace>
  <inkml:trace contextRef="#ctx0" brushRef="#br0" timeOffset="177776.72">11062 7738 91 0,'0'0'1'16,"0"0"0"-16,0 0 1 15,0 0 0-15,0 0 1 16,0 0 1-16,0 0-1 0,0 0 1 16,0-13-1-16,0 6 1 15,0 1-1-15,0-3 0 16,0 2 0-16,0 2 0 15,0 0-1-15,0 1 1 16,0-1-1-16,0 1 0 16,0 1-1-16,0-1 1 15,0 4-1-15,0 0 1 16,0 0-1-16,0 4 0 16,0 2 0-16,0 6 0 15,0 4 0-15,0 1 0 16,0 1 0-16,-2 0 0 15,0 3-1-15,0-6 1 16,2 2-1-16,0-1 1 0,0-4-1 16,-3 1 1-16,1 0-1 15,1 3 1-15,0 0-1 16,1 0 1-16,0-3-1 16,0-2 1-16,0-2-1 15,0-1 0-15,-3-4 0 16,3 1 0-16,-1-4-1 0,1 2 0 15,0-1-7-15,0-2 1 16,0 0-2-16,0 0 0 16,0 0-78-16</inkml:trace>
  <inkml:trace contextRef="#ctx0" brushRef="#br0" timeOffset="178547.16">11266 7630 102 0,'0'0'1'0,"0"0"0"31,0 0 1-31,0 0 0 16,0 0 1-16,0 0 1 15,0 0-1-15,0 0 0 16,0 0 0-16,0 0 0 16,0 0-1-16,0 0 0 15,0 0 0-15,0 0 0 16,4 12 0-16,-4 6 0 0,2 10-1 0,2-7 1 16,-4 0-1-16,0-1 1 15,-2 2-1-15,0-2 0 16,0-2 0-16,-1-2 0 15,0-3 0-15,-1 0 0 16,2-1-1-16,2 2 1 16,2 2-1-1,-2-4 0-15,4-2-5 16,-3-10 0-16,1 2-97 16</inkml:trace>
  <inkml:trace contextRef="#ctx0" brushRef="#br0" timeOffset="179434.4199">11264 7637 97 0,'0'0'0'0,"0"0"0"16,-6 4 0-16,5-1 1 16,-2-1 0-16,3-2 1 15,0 0 0-15,0 0 1 0,0 0 0 16,6-5 0-16,1-1-1 15,2 1 0-15,-2 1 0 16,9 4 1-16,-1 2 0 0,5 0 0 16,2 5-1-16,-2 6 0 15,-2 7 0-15,-4 1 0 16,1 5-1-16,-4-7 1 16,-2-1-1-16,0-4 1 15,-3-2-1-15,-2-2 0 0,0-2 0 16,1-4 0-16,-2 2-1 15,-3-4 1 1,1 2 0 0,4-2 0-1,5 1-1-15,-5-3 1 16,0 0-1-16,-2-3 1 16,0-3-1-16,1 4 1 15,-1-5-1-15,4-9 1 16,2-6-1-16,-2 2 1 15,-3-2-1-15,2 0 1 16,0 1-1-16,0 3 0 0,2 2 0 16,-1-2 0-16,0 1 0 15,0 2 0-15,-1 6 0 0,1 2 1 16,1 2-1-16,-1 4 0 16,0-2 0-16,-3 3 1 15,-2 0-1-15,1 0 0 31,-1 0 0-31,3 7 0 16,1 4 0-16,-3 1 0 0,-2 1 0 16,1 1 0-16,2 0 0 15,-4 6 0-15,3 8 0 16,0-7 0-16,-3 0 0 16,-3-4 0-16,2-4 0 15,-1 1 1-15,-2 2-1 0,2-4 0 16,-1 0 0-16,2 0 0 15,-3-5 0-15,2 0 1 16,2 1-1-16,2 1 0 16,2-2 0-16,-1-3 0 15,0 1-3-15,1-2 0 16,-1 1-6-16,0 1 0 0,-1-4-86 16</inkml:trace>
  <inkml:trace contextRef="#ctx0" brushRef="#br0" timeOffset="180153.2">11882 7641 102 0,'0'0'1'0,"0"0"1"16,0 0 1-16,0 0 0 15,0 0 0-15,0 0 1 16,0 0-1-16,0 0 1 15,0 0-1-15,0 0 0 16,0 0-1-16,0 0 1 16,0 0-1-16,0 0 1 15,-1 14-1-15,-8-3 0 16,-5 8-1-16,4 3 1 16,1 3-1-16,0-4 1 15,3-2-1-15,5-1 1 0,4-4-1 16,3 3 1-1,4-1-1 1,-3-5 0-16,2-1 0 16,-2-1 0-16,2-3-1 15,-2-3 1-15,2-1-1 16,1-2 1 0,4-2-1-16,4-5 1 15,4-4-1-15,-2 3 1 16,-4-3-1-16,3 0 1 15,-2-5-1-15,-5 2 1 16,-4-3-1-16,-3-1 0 16,-6-1 0-16,-3 0 0 15,-4-2 0-15,-3 5 0 0,2 1 0 0,-4 2 0 16,-2 6 0-16,-1 0 0 16,-2-2 0-16,6 7 0 15,1-3 0-15,-1 3 0 16,0-3 0-16,3 8 0 15,5 3-2-15,-2 1 1 16,-1 0-8-16,5-1 0 0,-3-1 2 16,3 0 0-16,2-1-87 15</inkml:trace>
  <inkml:trace contextRef="#ctx0" brushRef="#br0" timeOffset="183674.79">12452 7839 87 0,'0'0'0'0,"0"0"1"16,0 0 0-16,0 0 1 15,0 0 1-15,0 0 1 16,20-5-1 0,-11 1 1-16,1 2-1 15,0-7 0-15,3 0-1 0,3-5 1 16,4-2-2-16,-2-7 1 16,-2-4-1-16,2 0 1 15,0 2-1-15,6-3 0 16,2-1 0-16,-3 4 1 15,-4 3-1-15,1 0 1 16,-1 3-1-16,0-1 1 0,-3 2-1 16,4-1 1-16,-1 0-1 15,-3 6 0-15,-4 1 0 16,1-2 0-16,-5-4 0 16,1 2 0-16,-2 4 0 15,-2 2 0 1,-2 2-1-16,3-1 1 15,-1-1-1-15,0 3 1 16,-1 2-1-16,-2 1 1 16,1 2-1-16,-6-5 1 15,-3-2-1-15,-6 3 1 16,-4-3-1-16,4 6 0 16,0 3 0-16,-4 12 0 0,-1 7 0 15,2-6 0-15,1 0 0 0,6 5 0 16,2 6 0-16,6-3 0 15,6 6 0-15,4-7 0 16,2 0 0-16,-1 2 0 16,-2 0 0-16,-2 8 0 15,-5 9 0-15,-1-10 0 0,-1-4 0 16,-5 2 0-16,-4-1 0 16,0-4 1-16,0-4-1 15,-1-6 1-15,2-4-1 16,0-2 1-16,-2-2-1 15,4-4 0-15,0 0-2 16,9 0 1 0,11-3-9-16,-7 0 0 15,1 1-81-15</inkml:trace>
  <inkml:trace contextRef="#ctx0" brushRef="#br0" timeOffset="184646.09">12938 7504 102 0,'0'0'0'16,"5"-5"0"-1,4 1 1 1,-5 1 1-16,-2 1 0 16,-2 2 0-16,-2-2 0 15,2 2 0-15,-1 7 0 16,1-4 0-16,0 3-1 16,1 3 1-16,1 0-1 0,5 4 1 15,4 7-1-15,-2-6 0 16,0-1 2-16,0-5 1 15,1-4-2-15,6-7 0 16,3-5 0-16,-3 3 0 16,-4-1-1-16,-1-1 0 15,-4 2 1-15,-2-2 0 0,0 3-1 0,3-3 1 16,-1-2-1-16,-2 2 1 16,-2 3-2-16,5-5 1 15,1 0 0-15,-8 0 1 16,-2-3-1-16,1 3 0 15,-2 3 0-15,7 5 0 16,3 2-1 0,-3 1 1-16,-1 0-1 15,-4 2 1-15,-3 0-1 16,-1 2 1-16,-1-6-1 16,1 4 1-16,0-2-1 15,-1 4 1-15,4 2-1 16,-3 2 1-16,2 5-1 15,1 7 1-15,-3 12-1 0,1 1 1 16,-3 2-1-16,1-5 1 16,1 1-1-16,-3-4 0 15,-1 2 0-15,-3 4 0 16,-6-2 0-16,3 2 0 16,-2 1 0-16,-4 0 0 15,-2-2 0-15,6-7 0 16,3-5 0-16,0-3 0 15,-3-4 0-15,-4-3 0 16,-1-4 0-16,2-2 0 16,5-2 0-16,5-3 1 15,4-2-1-15,-4-9 1 16,0-6-1-16,7 2 0 16,-1-2 0-16,3 0 0 0,3-4 0 15,6 1 0-15,4 0 0 16,-3-3 0-16,-2-2 0 15,0 3 0-15,1 3 0 16,4 0 0-16,7 2 0 16,-4 1 0-16,0 2 0 15,3 0 0 1,4 5 0-16,1-4 0 16,0 2 0-16,-4 4 0 15,-2-2 0-15,1-2 0 16,-1-2-1-16,-4 4 1 15,-4 0-2-15,-4 1 1 16,-1 4-8-16,-3-9 0 16,1-2-97-16</inkml:trace>
  <inkml:trace contextRef="#ctx0" brushRef="#br0" timeOffset="185410.73">13168 7790 104 0,'0'0'1'0,"0"0"0"16,34 0 1-16,-26 0 0 0,-3 0 2 16,0 0 0-16,-1 0-1 0,4-10 1 15,1 2-1-15,0-10 0 16,0-2-2-16,4-2 0 15,-1-4 0-15,2-1 0 16,5-2-1-16,-5 3 0 16,1 3 2-16,-2 4 1 15,-2 1-2 1,3 0 1-16,2 0-1 16,5 5 1-16,3 1-1 15,-8 3 0-15,-7 5-1 16,1-1 1-16,-4 0-1 15,-2-3 1-15,-4-2-1 16,6 6 1-16,0-2-1 0,-3 5 0 16,-1 1 0-16,9-11 1 15,3-9-1-15,-14 10 0 16,-10 2 0-16,4 2 0 16,-3 3 0-16,-1 0 0 0,3 0 0 15,-5 0 0-15,1 2 0 16,0 1 1-16,3 1-1 15,-2 7 0 1,4 8-1-16,2-1 1 16,6 6 0-16,-2-6 0 15,2-2 0-15,-2 5 0 16,1 2 0-16,1 7 0 16,1 7 0-16,-5-4 0 15,-1-2-1-15,0-5 1 16,-1-3 0-16,-6 4 0 0,0-1 0 15,0-5 0-15,-4-3 0 16,7-4 0-16,-3-4-18 16,10-7 0-16,0 0-60 0</inkml:trace>
  <inkml:trace contextRef="#ctx0" brushRef="#br0" timeOffset="185880.94">13543 7743 95 0,'0'0'4'15,"12"-8"1"17,9-3 0-32,-12-1 0 15,-1 3-2-15,-2-3 0 16,-1-2 0-16,0-6 0 15,1-5 0-15,3 1 1 16,3-3-2-16,1-2 0 16,2 3 1-16,-1-3 0 0,0-1-2 15,0-5 0-15,0-1 0 16,-7-3 1-16,-2 0 0 0,0 8 0 16,-3 4 0-16,-2 5 0 15,-3 6-1-15,1 5 0 16,0 4-1-16,0 0 0 31,1 3 1-31,-1 2 0 16,1 2-1-16,-4 4 1 0,-4 5-1 15,1 5 0-15,-1 1 0 16,2 6 1-16,1 1-1 16,2 7 0-16,2 6 1 15,4-5 0-15,3-4-1 16,0 4 0-16,2-2-1 0,4-3 0 15,0 0-26-15,-1-1 0 16,2-1-44-16</inkml:trace>
  <inkml:trace contextRef="#ctx0" brushRef="#br0" timeOffset="186683.28">13620 7497 97 0,'0'0'0'15,"0"0"0"-15,14 4 1 16,5-1 1-16,10-3 0 16,-10 0 0-16,0 0 3 0,0 0 1 15,4 0 0-15,-7 0 0 16,-2 0-3-16,-9-3 1 16,-5 1-2-16,7 2 0 15,5 0 0-15,1 0 1 16,2-1-2-16,-3 0 0 15,-4-1-1-15,6-1 1 16,-1 3-1-16,-5-4 0 16,-1 2 0-16,-1-1 0 15,-2 0 0-15,-2 2 0 16,-2 1 0-16,2 4 0 16,-1 1 0-16,0-1 0 15,-1-1 0-15,0-3 0 16,-1 2 0-16,1-2 0 15,0 0 0 1,3 1 1-16,2 2-1 16,7 0 1-16,1-1-1 15,3 0 1-15,-4 0-1 16,6-4 1-16,-1 0-1 16,-3 0 0-1,-2-1 0-15,-3-6 0 16,-2-7 0-16,-4 5 0 15,0 2 1-15,-9 5 0 16,-8 4-1-16,2-3 1 16,-3 1-1-16,-3 2 1 15,-5 3-1-15,9 1 1 16,-1-1 0-16,-4 5 0 0,-4 1-1 0,7-3 1 16,2 0 0-16,2 6 0 15,3 4-1-15,10 3 1 16,13 4-1-16,-1 2 1 15,7-3-1-15,-1-2 0 16,2-1-1-16,2-1 1 16,3-2-15-16,-4-7 0 0,2-4-27 15,3-6 0-15,-1 0 21 16</inkml:trace>
  <inkml:trace contextRef="#ctx0" brushRef="#br0" timeOffset="187239.7">14194 7448 81 0,'0'0'12'0,"0"0"1"16,2-4-7-16,-2 4 0 15,4-2 0-15,-2 2 1 16,2 2-2-16,-3-2 0 16,2 0-3-16,-6 0 1 15,-2 0-2-15,13 3 1 0,6-1-1 16,-2 5 1-16,0 2-1 0,-6 5 0 15,-2 8 0-15,-4 1 0 16,-7 4-1-16,7 3 1 16,0-1-1-16,-5-2 1 15,-6-5-1-15,11-8 1 16,2-5-1-16,-8-1 1 16,-7 0-1-1,13-6 1-15,8-4-1 16,-10-10 1-16,-3-8-1 15,8-2 1-15,-2-5-1 16,-1 1 0-16,-1 4 0 0,9-3 0 16,9-2 0-16,0 6 0 15,5 1 0-15,-5 2 0 16,1 4 0-16,1 1 0 16,4 2 0-16,-7 9 0 15,0 10 0-15,10 2 1 0,8-2-1 16,-20-5 1-16,-11-3-1 15,1 9 1-15,-2 3-1 16,0 6 0 15,-1 6 0-31,-1 0 0 16,-3 4 0-16,5-3 1 16,-1-3-1-16,0-5 0 15,-1-6 0-15,10-11 0 16,5-7 0-16,7 3-122 15</inkml:trace>
  <inkml:trace contextRef="#ctx0" brushRef="#br0" timeOffset="187518.47">14492 7526 172 0,'0'0'0'16,"10"-2"0"-16,6-5 0 15,-11-4 0-15,-5-3 0 0,13-4 0 16,9-2-1-16,-6 4 1 16,0 4 0-16,6-3 0 15,2 0-1-15,-8 15 1 16,-4 7 0-16,-3 1 0 15,-2 2 0-15,-1-2 0 0,0-1 0 16,-2-3 0-16,-1 0 0 16,1 4 0-16,1 5 0 15,0-6 1-15,-2-1-2 16,-4 2 0-16,-6 3 1 16,5 5 0-1,-1-1 0-15,-1 6 0 16,1 3 0-16,3-3 0 15,3 2-10-15,0-8 1 16,-2-3-49-16,4-1 1 16,-2 0 48-16</inkml:trace>
  <inkml:trace contextRef="#ctx0" brushRef="#br0" timeOffset="198828.7">2517 9785 156 0,'0'0'0'16,"0"0"0"-16,0 15 0 16,7-5 0-1,-1 4 0-15,10-1 0 16,1 1 0-16,5 2 0 15,1-1 0-15,-1-2 0 16,0-3 0-16,0-1 0 16,0-5 0-16,-2 1 0 15,-4-5 0-15,-1 0 0 16,-4 0 0-16,-2 0 1 0,0-2-1 16,-3 1 1-16,4-3-1 15,-4 2 1 1,2 0-1-16,2-1 1 15,-2 1-1-15,2-2 1 16,-4-1-1-16,1 1 1 0,0-1-1 16,-1 1 1-1,3 1-1-15,0 1 1 16,-3 4-1-16,1-2 0 0,-3 0-1 16,1 0 0-16,-3-2-6 15,-2 0 1-15,3 0-101 16</inkml:trace>
  <inkml:trace contextRef="#ctx0" brushRef="#br0" timeOffset="199613.72">2543 9774 104 0,'0'0'0'0,"0"0"1"15,0 0 0-15,0 0 1 16,0 0 1-16,0 0 0 15,0-22-1-15,0 8 1 16,0 0-1-16,0-4 0 16,0 0-1-1,0-2 1-15,0-2-1 0,0-2 1 16,0 1-1-16,3 1 0 16,3 1 0-16,1 5 0 15,0 2 0-15,2 3 0 16,0 2 0-16,-3 2 0 15,2 3 0-15,4-4 0 16,2 2 0-16,-2-1 0 0,0 2 0 16,2-1 0-16,4-1 0 15,-4 2 0-15,-1 1-1 16,0-3 1-16,3 0-1 16,-5 1 1-16,0 1-1 15,1 1 1-15,-2-1-1 16,3 3 1-1,-1 0-1-15,-1 2 1 32,-3-3-1-32,2 1 1 15,-2 2-1-15,1 0 1 16,0-2-1-16,0 0 1 16,0 2-1-16,-1 0 1 15,1 0-1-15,1 0 0 0,-4 0 0 0,-3 0 0 16,3 2-5-16,-5-2 0 15,2 0-98-15</inkml:trace>
  <inkml:trace contextRef="#ctx0" brushRef="#br0" timeOffset="200833.55">3116 9668 74 0,'0'0'1'0,"0"0"1"16,0 0 3-16,0 0 0 0,0 0-1 15,0 0 1-15,0 0-1 16,0 0 0-1,0 0-1-15,0 0 0 16,0 0-1-16,0 0 1 16,0 0-1-16,0 0 1 15,-26 8-1-15,6 2 0 16,0 2-1-16,2 2 1 16,0 2-1-16,6-1 1 15,1 0-1-15,4-1 1 0,4-1-1 16,6 1 1-16,8-5-1 15,1 0 1-15,4-2-1 0,0-3 0 16,3-2 0-16,0-2 0 16,3 0 0-16,-2-2 0 15,0-3-1-15,-5 1 1 32,-4-1-1-32,0 1 1 15,-2-3-1-15,0-4 1 16,-1-3-1-16,-4-2 1 0,-8 1-1 15,-4 1 1-15,-3 1 0 16,-2 1 0-16,-3 3-1 16,1 4 1-16,1 1-1 15,4 2 1-15,-1 2-1 0,0-2 0 16,1 2-3-16,5 0 0 16,1 2-7-16,4 0 1 15,0 2-82-15</inkml:trace>
  <inkml:trace contextRef="#ctx0" brushRef="#br0" timeOffset="201519.64">3340 9832 124 0,'0'0'0'0,"0"0"1"15,0 0 0-15,0 0 1 16,0 0 0-16,0 0 0 16,18-8 0-16,-7 3 0 15,2-2 0-15,3-11 0 16,6-7-1 0,-6-4 1-16,-4-7-1 15,-1 0 1-15,1-10-1 0,-3 6 0 16,-2 0 0-16,-4 2 0 15,0-1-1-15,-3 5 1 16,-3 3-1-16,0 5 1 16,-4 4-1-16,-2 2 1 15,-4 4-1 1,0 9 1-16,-2 7-1 16,5 8 1-16,-2 9-1 15,2 3 1-15,0 7-1 16,4-4 1-16,-1 4-1 15,3 5 1-15,4 4-1 16,0 1 1-16,0 4-1 0,4 4 1 16,3 3-1-16,-2-14 1 15,-1-10-1-15,3-1 1 16,-1-5-1-16,-2-3 1 16,1 0-1-16,-1-4 0 15,1-2 0-15,2-2 0 16,0-1-3-1,-1-1 0-15,3-5-2 0,-1 1 0 16,1 0-101-16</inkml:trace>
  <inkml:trace contextRef="#ctx0" brushRef="#br0" timeOffset="213364.64">3701 9536 49 0,'0'0'0'0,"0"0"1"16,0 0 0-16,0 0 1 16,0 0 1-16,0 0 1 15,0 0-1-15,0 0 1 16,0 0-1-16,0 0 1 16,0 0-1-16,0 0 1 15,0 0-1-15,0 0 0 0,-3-12 0 16,3 6 0-16,-2 1 0 15,0 0 0-15,2 2-1 16,0 2 1-16,0-3-1 0,0 4 1 16,-2 0-1-16,2 0 0 15,-3 1 0-15,3-1 0 32,3-2 0-32,-3 2 0 15,0 0-1-15,0 0 1 16,0-3-1-16,0 3 1 0,0 0-1 15,0 0 1-15,0 0-1 16,0 0 1-16,0 0-1 16,0 0 0-16,-3 5-1 15,2 0 1-15,-6 3-1 0,5 4 1 16,-1 4-1-16,1 0 1 16,-2 3-1-16,1 0 1 15,1 2-1-15,2 1 1 16,0 0-1-16,5-2 1 15,-3-1-1-15,5-1 0 16,0-2 0 0,1-3 1-16,5-4-1 15,-3 0 0-15,0-2 0 16,-1-3 1-16,-3 1-1 0,4-3 0 31,-4-2 0-31,1-1 1 16,0-3-1-16,2-2 1 15,-2 1-1-15,-1-2 1 16,0-2-1-16,1-2 1 16,-5-4-1-16,3 2 1 0,-3 0-1 15,0 0 1-15,0-1-1 16,1-1 1-16,-6-1-1 16,3 3 1-16,0-2-1 15,0 1 1 1,0-1-1-16,0 0 1 15,3 2-1-15,-3 1 1 16,0 4-1-16,2 0 1 16,-2 2-1-16,1-1 1 15,-1 2-1-15,-1 1 0 16,1 2 0-16,-2-2 1 16,2 3-1-16,0 1 0 0,2-3 0 15,-2 3 0-15,1 3-1 0,2-2 0 16,1 0-5-16,1 2 0 15,-1-3-96-15</inkml:trace>
  <inkml:trace contextRef="#ctx0" brushRef="#br0" timeOffset="-214508.37">3995 9486 72 0,'0'0'1'0,"0"0"0"16,0 0 2-16,0 0 0 15,0 0 0-15,0 0 0 16,0 0-1-16,0 0 1 16,0 0-1-16,0 0 1 15,0 0-1-15,0 0 0 16,2 19 0-16,0 0 0 16,-2 8 0-16,0 0 0 0,-2 4-1 15,0-2 1-15,2-5-1 16,0 0 1-16,0-6-1 15,0 0 0-15,0-4 0 16,0-3 0-16,-3-6 0 16,3-1 0-16,0-2 0 15,0-6 0 1,3 1 0-16,-3-6 0 16,4 0 0-16,-4-8 0 15,3-4 0-15,-3 0 0 16,0-4 0-16,0-1 0 15,0-1 0-15,2 4 0 16,2 4 0-16,3 3 0 16,-4 4 0-16,3 1 0 0,0 4 0 0,1 3 0 15,-4-1 0-15,3 2 0 16,1 2-1-16,-1-2 1 16,4 1-1-16,3 7 1 15,2-3-1-15,0 9 1 16,-1 7-1-16,-8 0 1 15,1 4-1-15,-3-3 1 0,1-1-1 16,-3-1 1-16,-2-2-1 16,0-4 0-16,-4-7 0 15,4 2 0-15,2-3 0 16,0-3 1-16,0-1-1 16,1-5 0-16,-2-3 0 0,2-6 0 31,-1-5 0-31,3-3 0 15,-2-2 0-15,2 3 0 16,2 1 0-16,-1 1 0 16,1 4 0-16,0 1 0 15,-1 5 0-15,-1 1 0 16,2 4 0-16,-4 1 0 0,1-1 0 16,2 2 0-16,0 2 0 0,4 2 0 31,0 5 0-31,0 5 0 15,-4 7 0 1,-2-2 0-16,1 2 0 16,-1 2 1-16,-2 5-1 0,3-7 0 15,-3 1 0 1,1-6 0-16,1 1 0 16,3-2 0-16,-4-2-4 0,2-2 1 15,1-6-7-15,-1-1 0 16,0 1-75-16</inkml:trace>
  <inkml:trace contextRef="#ctx0" brushRef="#br0" timeOffset="-213886.11">4408 9699 98 0,'0'0'0'0,"0"0"1"15,0 0 0-15,0 0 1 16,0 0 1-16,0 0 0 16,0 0 0-16,0 0 0 0,16 7 0 15,-9-5 0-15,2 1 0 16,0-4 0-16,-2-2-1 15,0-4 0-15,2-3-1 16,1-3 1-16,-1-1-1 16,2-9 1-16,-3-5-1 15,-1 3 0 1,0 0 0-16,-7 3 0 16,-3 0 0-16,-1 4 0 15,1 4-1-15,-3 0 1 16,2 3-1-16,-2 4 1 15,-4 2-1-15,1 1 1 16,2-1-1-16,1 3 1 16,0 2-1-16,-1 0 1 0,1 0-1 0,1 0 0 15,0 2 0-15,1 3 0 16,2-1-1-16,-1 3 1 16,1 0-4-16,2-1 1 15,2 2-6-15,1-2 0 16,-3 1-76-16</inkml:trace>
  <inkml:trace contextRef="#ctx0" brushRef="#br0" timeOffset="-213538.64">4524 9526 96 0,'0'0'0'0,"22"-18"1"31,16-8 3-31,-12 9 0 16,-1-1 0-16,-6 7 1 16,-6 4-2-16,-1 3 1 15,-1 6-1-15,-5 2 1 16,-3 5-2-16,0 0 0 15,-3 5 0-15,0-3 0 16,0 2-1-16,0 4 1 16,0 1-1-16,0 2 1 15,-2 0-1-15,4-1 0 16,3-1-1-16,0-4 1 0,1 1-3 16,1-4 1-16,2-4-4 15,-2-4 1-15,0 1-91 16</inkml:trace>
  <inkml:trace contextRef="#ctx0" brushRef="#br0" timeOffset="-212149.9499">5050 9531 77 0,'0'0'1'0,"0"0"0"16,0 0 1-16,0 0 1 15,0 0 0-15,0 0 1 16,0 0-1-16,0 0 0 0,0 0 0 16,0 0 0-16,20 0-1 15,0-1 1-15,6-1-2 16,10-2 1-16,6-1 0 0,3 0 0 15,4-1 0-15,-7 2 0 16,-5-1-1-16,0 1 1 16,-3 1-1-16,-5 1 1 15,-7-1-1-15,-2 2 1 16,-5 1-1-16,-4-3 0 16,-2 3 0-1,0 0 0-15,-5 0 0 16,-1 0 0-16,1 0 0 15,-4 0 0-15,2-2 0 16,-2 2 0-16,0 0-1 0,0 0 1 16,0 0-1-16,0 0 1 15,0 0-1-15,0 0 1 16,0 0-1-16,0 0 1 16,-4-3-1-16,2 2 0 15,-1 1 0-15,0-3 0 0,2 3 0 16,-2-2 0-16,1-3 0 15,0 4 0-15,0 0 0 16,2 1 0-16,-4-2 0 16,1-1 0-1,0-1 0-15,-1 0 0 16,2 1 0-16,-1-1 0 16,0-1 0-16,-1-1 0 15,-3 1 0-15,0 0 0 16,5-1 0-16,-5 3 0 15,2 0 0-15,1 0 0 16,-2-2 0-16,0 1 0 0,2 1 0 16,1 0 0-16,3 1 0 15,1 1 1-15,1-4-1 0,-2 5 1 16,4-2-1-16,-1 2 1 16,4 0-1-16,2 2 1 15,-3-2-1-15,6 6 0 16,-1 2 0-16,1 3 1 15,0 5-1-15,-1-1 1 0,-2 1-1 16,-6 0 1-16,-3 2-1 16,-3 3 1-16,-3 1-1 15,0-2 1-15,-2-1-1 16,2-3 1-16,-2-4-1 16,4-2 0 15,-2 0-111-31</inkml:trace>
  <inkml:trace contextRef="#ctx0" brushRef="#br0" timeOffset="-211228.84">6318 9195 103 0,'0'0'0'0,"0"0"1"15,0 0 0-15,0 0 1 0,0 0 0 16,0 0 1-16,0 0 0 15,0 0 0-15,0 0 0 0,0 0 0 16,9-16 0-16,-6 7 0 16,-1 0-1-16,-4 2 0 15,-3-1-1-15,-6 5 1 32,-7 1 0-32,-2 4 0 15,-2 2 0-15,-2 3 0 16,-3 4-1-16,-2 6 1 0,-3 3-1 15,2 5 1-15,-3 4-1 16,-6 6 1-16,-3 8-1 16,10-6 0-16,6 1 0 15,8-11 0-15,9-5 0 0,9-2 0 16,7-3 0-16,6-2 0 16,4 1 0-16,6 0 0 15,6-2 0-15,-1-2 0 16,5-3-1-16,-5-2 1 15,-2-5-1-15,6-3 1 16,3-3-1-16,-5 1 1 0,-6 1-1 16,-4-1 1-16,-7 2-1 15,-1 1 1-15,-3-3-1 0,-1 0 1 16,0-3-1-16,-2 2 0 16,-2 1 0-16,3 1 0 15,-5-1 0-15,5 1 0 31,-4 0-3-31,3 2 0 16,-2-2-7-16,-1 2 0 0,0-2-94 16</inkml:trace>
  <inkml:trace contextRef="#ctx0" brushRef="#br0" timeOffset="-210859.4">6479 9510 129 0,'0'0'0'15,"0"0"1"1,0 0 2-16,0 0 0 15,0 0 0-15,0 0 1 16,0 0-1-16,0 0 0 16,0 0-1-16,0 0 1 15,0 0-1-15,0 0 0 0,5 23-1 16,-2-7 1-16,-3 7-1 16,0-4 1-16,0 2-2 15,0-2 1-15,0 0-1 16,3-1 0-16,1-5-4 15,2-2 0-15,-2 1-109 16</inkml:trace>
  <inkml:trace contextRef="#ctx0" brushRef="#br0" timeOffset="-209523.75">7399 9343 87 0,'0'0'0'0,"0"0"1"16,0 0 1-16,0 0 0 16,0 0 1-16,0 0 0 15,0 0 0-15,0 0 0 16,10-15 0-16,-4 7 0 16,-1-3-1-16,-3-2 0 15,-4-1 0-15,-3 0 0 0,-5 2-1 0,-5 4 1 16,-2 5-1-16,-2 7 0 15,-3 5 0-15,2 4 0 16,-2 3 0-16,3 5 1 16,4 3-1-16,2-2 1 15,4 3-1-15,5-4 0 16,6 1 0 0,2-6 0-16,6-2-1 15,5-1 1-15,2-1-1 16,2-6 1-16,-4-1 0 15,2-3 0-15,2 0 0 16,0-4 0-16,1-1 0 16,-2-1 1-16,-1-1-1 15,1-6 0-15,-2-4 0 0,-3-1 0 16,-2-5 0-16,-2 1 1 16,0 2-1-16,-5 2 0 15,0 1 0-15,-2 4 0 16,1 1 0-16,-3 2 0 15,0 1 0-15,0 2 0 16,-3 2-1-16,3 3 1 16,-4 2-1-16,4 3 1 15,-2 3-1-15,-1 3 1 16,3 4-1-16,3 0 1 16,1 3-1-16,2 0 1 15,2 0-1-15,3-3 0 16,-1-2 0-16,6-5 0 15,5 0 0-15,-1-4 0 0,1-1 0 16,-1-3 0-16,0-2 0 16,-4-1 0-16,-5 1 0 15,6-9 0-15,1-5 0 16,-3-4 0-16,-2-5 0 16,-6 2 0-16,-2-3 0 15,-3-1 0-15,-4 0 0 0,-3 4 0 31,-3 3 0-31,-2 4 0 0,0 4 0 0,-3 2 0 16,1 4 0-16,2 2 0 16,1 4 0-16,-3 0 0 31,4 6-1-31,0 7 1 16,4 2-3-16,0 2 1 15,2 2-6-15,2-1 1 16,-3 0-95-16</inkml:trace>
  <inkml:trace contextRef="#ctx0" brushRef="#br0" timeOffset="-208739.22">7728 9363 98 0,'0'0'0'16,"16"-9"0"-16,12-6 0 15,-8 4 1-15,-5 3 0 0,0-3 1 32,-2 2 1-32,5-2 0 15,1-2 0-15,-5 4 0 16,-2 1 0-16,-3 3 1 16,-1 4-1-16,-1 1 0 15,1 3-1-15,-2 1 1 16,2 5-1-16,1 2 1 0,3 5-1 15,-1-3 0-15,0 5-1 0,2 0 1 16,1 0-2-16,2-2 1 16,2-3-1-16,0-3 0 15,2-3-1-15,3-5 0 16,-1-3-1-16,-3-5 1 16,1-3-1-16,-7-5 0 15,-1-4 1-15,-8 0 0 0,-4 0 1 16,-9 5 0-16,-5 1 0 15,-1 6 0-15,-2 6 1 16,1 0 0-16,-2 6 0 16,4 6 1-16,2 0-1 15,2 5 1-15,7-2-1 0,4-1 1 32,5 0-1-32,2 0 0 15,5-5 0-15,8 0 0 16,0-3-1-16,-4-1 1 15,-1-4-1-15,5-6 1 16,-1-7-1-16,-1-1 1 16,-3-6 0-16,-3-10 0 15,0-6 0-15,-1-1 0 0,-2-1 0 0,0 3 0 16,-4 5 0-16,-2 0 0 16,-2 1 0-16,2 4 1 15,-4 4-1-15,3 2 0 16,-3 4 0-16,0 0 1 15,0 3-1-15,0 4 0 16,0 1 0 0,0 6 0-16,-3 4-1 15,3 5 1-15,-4 8-1 16,1 1 1-16,3 4-1 16,0 12 1-1,1 8-1 1,5-4 1-16,0-1-2 0,2-2 1 15,6-5-14-15,0-6 1 16,2 0-91-16</inkml:trace>
  <inkml:trace contextRef="#ctx0" brushRef="#br0" timeOffset="-207836.01">9158 9077 92 0,'0'0'1'0,"0"0"0"0,19-11 1 16,-12 3 0-16,-1 3 1 15,-3 0 1-15,0-2 0 16,-3 3 0-16,0-5-1 16,-6 0 1-16,-6 0-1 0,-5 1 0 15,-4 4-2-15,-6 6 1 16,-1 8-1-16,-8 2 1 15,-2 7 0-15,3 2 0 16,0 3 0-16,6 1 0 16,7 0-1-16,6 5 1 15,6 4-1 1,8-6 1-16,9 0-1 16,8-3 0-16,10-2 0 0,4-5 0 15,6-4 0-15,-2-4 0 16,-1-4-1-16,3-5 1 15,2-2-1-15,-7-5 0 16,-9 3-1-16,5-8 0 16,-3-3-3-16,-1 3 0 0,0 0-99 15</inkml:trace>
  <inkml:trace contextRef="#ctx0" brushRef="#br0" timeOffset="-207303.23">9280 9336 109 0,'0'0'0'0,"0"0"1"15,-3 0 1 1,3 0 0-16,-4-2 0 0,4-2 0 15,4 0 0-15,3-4 1 16,5-3 0-16,-1 0 0 16,3 1-1-16,0 1 1 15,2 1-1-15,0 5 0 16,-1 0-1-16,-3 7 1 16,-1 5-1-16,-7 4 1 0,-6 3-1 15,0 4 0-15,-9 3 0 16,-1-1 0-16,-3 1-1 15,-2-3 1-15,-4-2-1 16,6 0 1-16,3-1-1 16,10-4 0-16,9-2 0 15,5-2 0 1,1-4 0-16,11-1 0 31,9 1 0-31,-11-4 1 16,-6 0 0-16,-6 1 0 15,-5-2 0-15,0 0 1 16,-3 0-1-16,-2-3 1 16,-2 2-1-16,2 1 0 0,0-5-1 0,2 5 1 15,0 0-2-15,5 0 0 16,0 0-4-16,6 0 0 16,-3 0-103-16</inkml:trace>
  <inkml:trace contextRef="#ctx0" brushRef="#br0" timeOffset="-205483.61">10290 9170 101 0,'0'0'0'0,"0"0"1"16,16-16 0-16,-11 12 0 15,0 0 1-15,-1 1 0 16,1-2 0-16,0 1 1 0,-1 2-1 15,-3-7 1 1,-2 0-1-16,-8 0 1 16,-9 1-1-16,-1 4 1 15,-6 0-1-15,-1 6 0 16,-1 3-1-16,-1 1 1 16,-4 6-1-16,8-2 1 15,0 2-1-15,6 4 0 16,4 4 0-16,5 4 0 0,8 2-1 15,5-4 1-15,5 0-1 16,7-6 1-16,5-2-1 16,1-6 1-16,2-4-1 15,-1-2 1-15,0-3-1 16,1-6 1-16,2-5 0 16,-1-4 0-16,-2-7 0 0,-4 5 0 15,-6 3 0-15,1-2 0 16,-6 4 0-16,-1 4 1 15,-1 0-1-15,-3 0 1 16,1 4-1-16,-4 1 0 16,0 4 0-16,-2 2 0 0,0 3 0 15,2 6 0 1,2 2-1-16,2 5 1 16,3 3-1-16,6-2 1 15,3-1-1-15,1-3 1 16,4-3-1-16,5-8 1 31,6-7-1-31,-2-8 1 16,1-9-1-16,-2 2 1 0,-3-6-1 15,-4 5 1-15,-4 0-1 16,0-3 0-16,-6 0 0 16,-3-3 0-16,-6 2 0 15,-1-2 0-15,-4 3 0 16,-4 1 0-16,-4 3 0 0,-2 2 0 31,-2 2 0-31,-2 6 0 16,-2 2 0-16,0 5 0 15,-2 1 0-15,4 5 0 16,-3 3 0-16,2 2 0 0,2 3 0 16,1-2 0-16,1 5 0 15,4-4 0-15,3 1 0 16,3-1 0-16,3-1 0 0,3-2 0 15,0-3 0-15,10-1 0 16,8-1 0-16,-5-3 0 16,1-1 0-16,8-3 0 15,5-6 0-15,-4 3 0 16,-1 1 0-16,1-3 0 16,-1 0 0-16,-5 4 0 0,-2-1 0 15,-5 3 0-15,-6 0 0 16,-1 2 0-16,0 0 0 15,-1 4 0-15,0 5 0 16,-3 0 0-16,2 7 0 0,-1-5 0 16,0 3 0-16,0 0 0 31,-3 1 0-31,7-1 0 0,3-1 0 16,2-4 0-16,1-2 0 15,3-3 0-15,0-3 0 16,5-6 0-16,3-3 0 15,-5 2 0-15,-4 0 0 16,-4-1 0-16,-2 3 0 16,-5-3 0-16,-2 5 0 0,2-2 0 15,-3 1 0-15,-1 3 0 16,2-2 0-16,5 2 0 16,2-3 0-16,0 1 0 15,1 2 0-15,9 0 1 16,3 0-1-16,-3 0 1 15,2 0-1 1,0-3 1-16,6-1-1 16,-8 0 1-16,1 2-1 15,-4-7 1-15,-3-1-1 16,-2-8 1-16,-1-7-1 0,-9 3 1 16,-5 1-1-16,-5 2 1 15,-5 2-1-15,2 6 1 16,1 3-1-16,-4 5 0 15,-7 7 0-15,-4 6 0 16,2 7 0-16,2 10 0 16,1 7 0-1,7-4 0 1,7-1 0-16,8-2 0 16,10-2 0-16,0 0 1 0,8 1-1 0,5-4 0 15,4-4 0-15,4-6 0 16,2-4-1-16,1-1 0 15,2-3-4-15,-5 0 0 16,-1-1-118-16</inkml:trace>
  <inkml:trace contextRef="#ctx0" brushRef="#br0" timeOffset="-202792.44">12053 8964 103 0,'0'0'1'0,"0"0"0"15,14-11 1-15,-12 4 0 16,1 5 1-16,-2 0 0 16,2 2-1-16,-3 0 1 15,0 0-1-15,-4 2 0 0,-1 2-1 16,-5 2 1-16,-4 4 0 16,-2 6 0-1,-2 2-1-15,5 0 1 16,-3 3-1-16,6-1 1 15,3-2-1-15,6-2 1 16,6-1-1-16,6-3 0 16,7-2 0-16,0-2 0 15,6-3-1-15,2-1 1 16,5-3-1-16,-8-1 1 0,-4-1-1 16,-1-3 1-16,-4-4-1 15,-1-2 1-15,-5-2-1 16,1-6 1-16,-3-9-1 15,-7 4 1-15,-6-1-1 0,2 5 1 16,-3 3-1-16,-1 3 1 31,-2 4-1-31,4 1 0 16,0 7-1-16,3 2 0 16,4 5-7-16,0-2 1 15,2 3-89-15</inkml:trace>
  <inkml:trace contextRef="#ctx0" brushRef="#br0" timeOffset="-202322.0799">12234 8942 87 0,'0'0'1'0,"0"0"1"16,0 0 1-1,0 0 1-15,25-6-1 16,-10 7 1-16,3 4-1 16,4-1 0-16,2 6 0 15,-1 5 0-15,-4-1-1 16,-3 3 0-16,-6 1-1 0,0 0 1 16,-5 1-1-16,-4-5 0 15,-5-1-1-15,2-4 0 16,-2-2 0-16,-2-2 0 31,5-4 0-31,1-1 0 0,-4 1 0 16,6-8 0-16,1-2 0 15,1-7 0-15,-2-7 0 16,4 1 1-16,5-1 0 0,-5 5 0 16,1 2 0-16,1-4 1 15,-2-5-1-15,1 7 1 16,0 3-1-16,-4 4 1 15,2 3-1-15,2 0 1 16,-1 3-1-16,-1 1 0 16,-1 3-2-1,1-2 1-15,-2 3-6 16,6 3 1-16,-2-1-88 16</inkml:trace>
  <inkml:trace contextRef="#ctx0" brushRef="#br0" timeOffset="-201874.02">12568 9128 99 0,'0'0'0'16,"7"0"0"-16,2-1 0 15,7-3 0-15,4-3 1 16,-2 1 0-1,3 1 1-15,0-9 0 16,-1-2 2-16,-2-6 0 16,0-3 1-16,-2-5 0 15,-3-6-2-15,-1 0 1 16,-3 1-1-16,-3 2 0 16,-2 3-1-16,-1-6 0 15,-2 1 0-15,1 8 0 0,-2 4-1 16,0 3 1-16,-3 5-1 0,3 3 1 15,1 2-1-15,1 4 1 16,-2 4-1-16,-7 4 0 16,-2 7 0-16,2 5 0 15,0 6 0-15,2 3 0 32,-1 1-1-32,5 2 1 0,1 0-1 15,5 4 1-15,2 5-1 16,3 0 0-16,2 3-2 15,-4-4 0-15,-1-1-8 16,7-4 0-16,0-1-87 16</inkml:trace>
  <inkml:trace contextRef="#ctx0" brushRef="#br0" timeOffset="-200748.5799">12665 8926 78 0,'0'0'0'0,"21"-8"0"31,9-4 1-31,-2 2 0 16,-2 4 2-1,3 0 0-15,-3 0 1 16,-1 4 0-16,-7-4 1 16,-1 2 0-16,-6-2-1 15,1 1 0-15,-6-4 0 16,3 1 0-16,-1-1-1 16,0 0 1-16,-3 1-1 15,-3 1 0-15,-2 0-1 0,0-5 1 16,-2-1-1-16,1 2 0 15,1 1 0-15,-3 1 0 16,3 1-1-16,-1 1 1 16,0 3-1-16,-1-4 1 15,-2 4-1-15,2-1 1 16,2 1-1-16,-3 2 0 16,3 2 0-16,-1 3 0 15,0 8-1-15,-1-1 1 16,2 4-1-16,-3 2 1 15,-2 2-1-15,1 2 1 16,1 2-1-16,-1 6 1 16,4 7-1-16,0-1 1 15,-2 0-1-15,1 0 1 0,1-4-1 16,1-2 0-16,5-5 0 16,-3-5 0-16,1-4 0 15,4-2 0-15,-1-3 0 16,-3-3 0-16,0-1 0 15,-2-2 0-15,1-3 0 16,4-5 0-16,1-3 0 0,5-5 0 16,8-5 0-16,-2 0 0 15,2-7 0-15,-5 7 0 16,-2 5 0-16,2-1 0 16,0 2 0-16,-8 4 0 15,0 3 0-15,-3 2 0 16,-2 6 0-16,1-2 0 15,-2 7 0-15,-2-2 0 16,2 6 0-16,-1-3 0 16,-1 3 0-16,4-3 0 15,-3-3 0-15,9-1 0 16,2-3 0-16,-2 0 0 16,-1-2 0-16,7-5 0 15,-2-5 0-15,-2 1 0 0,-7-3 0 16,1 3 0-16,-6 1 0 15,0 0 1-15,-2 0 0 16,2 1 0-16,4 0-1 16,-6 2 1-16,-3 5-1 15,4 3 0-15,2 2 0 16,-1 3 1 0,3 3-1-16,1 3 1 15,5 0-1-15,-2-1 0 16,-5 3 0-16,9-5 0 31,4 0 0-31,-3-6 0 16,2-3 0-16,-2-4 0 0,-3-6 0 15,-2 0 0-15,-3-4 0 0,-3-6 0 16,-1-4 0-16,-5-4 1 16,-4-4-1-16,-5 6 0 15,-5 3 0-15,5 6 0 16,3 3-10-16,4 5 0 15,2 2-46-15,5 2 0 16,0 0 43 0</inkml:trace>
  <inkml:trace contextRef="#ctx0" brushRef="#br0" timeOffset="-199497.05">13538 8930 107 0,'0'0'3'0,"0"0"1"0,0 0 2 15,0 0 1-15,0 0-5 0,0 0 1 16,0 0-1-16,0 0 0 15,26-2-2-15,-13 0 1 16,-1 0 0-16,-2-7 0 16,2 0 0-16,1-3 0 15,4-3 1-15,-3 4 1 16,1 1-2 0,-3-2 0-16,-6 3-1 15,-2 0 1-15,-2 0 0 16,-9-5 1-16,-8-2-1 15,5 5 0-15,1 1 0 0,-4 4 1 16,-7 4-1-16,4 2 0 16,2 2-1-16,-4 5 1 15,-4 4-1-15,7 1 1 16,5 3-1-16,3-3 0 16,5 2 0-16,2 4 0 15,2 3 0-15,5-5 0 0,1 2 0 16,7-7 0-16,5-4 0 15,-6-1 0-15,-1-3 0 16,-2-4 0 0,-5-4 0-16,0-4 1 15,-4-3 0-15,2 0 0 16,-3-3 0-16,1 4 1 16,-1 2-1-16,1 1 1 15,-2 3-1-15,0 0 1 16,0 2-1-16,4-1 0 15,-1-1-1-15,0 1 1 0,-1 1-1 16,0 0 1-16,0 3-1 16,-2 0 0-16,0 4 0 0,0 16 0 31,0 14 0-31,0 3 1 16,0 3-1-16,-2 4 0 15,-5-2 0-15,-3 4 0 16,-6 2 0-16,-6 10 0 0,-7 9 0 15,9-12 0-15,2-11 0 16,5-14 0-16,1-14 0 16,-1-5 1-16,-1-6-1 15,-8-5 0-15,-6-2 0 16,8-7 0 0,2-5 0-16,11-6 0 15,7-9 0-15,3-3 0 16,8-6 0-16,7 4 0 15,7 1 0-15,5 5 0 16,6 5 0-16,-8 3 0 16,-6 5 0-16,2-6 0 15,-1-2-1-15,1 2 1 0,3 3 0 16,3 0 0-16,-5 1 0 0,4 3 0 16,3 3 0-16,-6-1 0 15,-1 4 0-15,-6 1 0 16,-8 2 0-16,1-1 0 15,-5 0 0-15,1 0 0 32,-5 0 0-32,-5 6 0 0,-5 0 0 15,-2 3 0-15,-5 5 0 16,7 2 0-16,5 3 0 16,4 1 0-16,7 3 0 15,-8-4 0-15,-2 4 0 16,8-8 0-16,5 2 0 15,0-4 0-15,4-5 0 0,-6-2 0 16,2-2 0 0,-6-1 0-16,0-1 0 15,-9-7 0-15,-6-7 0 16,3 4 0-16,-4-2 0 0,1 2 0 16,-2 1 0-16,5 2 0 15,0 1-4 1,6 5 1-16,2 2-20 15,2 3 1-15,-3 0-64 0</inkml:trace>
  <inkml:trace contextRef="#ctx0" brushRef="#br0" timeOffset="-199043.97">14001 9032 93 0,'0'0'4'16,"0"0"1"-16,-5 0 0 15,2 0 1-15,2 0-3 0,3 0 0 16,2-2 2-16,13 0 0 31,8-1 0-31,-5 0 0 16,-2 0-4-16,-2-4 1 15,-3-1 0-15,-6-4 0 16,-7 0-1 0,1-10 1-16,1-4-2 15,9 0 1-15,3 2-1 0,-14 2 1 16,-10 3-1-16,2 3 1 16,-2 6-1-16,11 0 1 15,6 1-1-15,-15 2 1 16,-14 0-1-16,8 5 0 15,-4-2 0-15,5 3 0 0,2 0 0 16,2 1 0-16,0 2-3 16,-4 2 1-16,-3 3-10 15,4-2 0-15,1 1-24 16,9 3 1-16,1-2 7 16</inkml:trace>
  <inkml:trace contextRef="#ctx0" brushRef="#br0" timeOffset="-198711.8199">14189 8843 86 0,'0'0'3'0,"11"-5"1"16,3-3-1-16,-2 1 1 15,-2-1 3-15,-2 3 1 16,-4-1-4-16,-1 2 1 16,-2 2 1-16,1-3 0 15,2 1-3-15,3 1 0 0,1-1-1 16,-2 4 1-16,1 2-2 16,-5 5 1-16,-6 2-1 15,-3 3 1-15,-2 4-1 16,5 3 1-16,1 4-2 15,3 3 1-15,3 2-10 16,-3-2 1 0,1 0-92-16</inkml:trace>
  <inkml:trace contextRef="#ctx0" brushRef="#br0" timeOffset="-197662.37">14502 8869 105 0,'0'0'1'16,"0"0"1"0,14-11 4-16,-7 4 0 15,-3 3-4-15,-1 3 0 16,1-3 1-16,-8 2 1 15,-1-1-3-15,0 0 1 16,1 1 0-16,-2-1 0 0,3 2-1 16,-4-3 1-16,1 2-1 15,-3 0 0 1,-3 1 0-16,-5 1 1 16,-2 3-2-16,-2 3 1 15,6-1-1-15,0 3 0 16,1 2 0-16,5 5 1 15,2 3-1-15,1-5 0 16,0 2 0-16,3-1 0 16,6-2 0-16,-1 0 0 0,3-2 0 15,4-3 0-15,1-1 0 16,1-1 0-16,4-3 0 16,-3-2 0-16,-4-2 0 15,8-4 1-15,-1 0 0 16,0 0 0-16,-1-1 0 0,-5-2 0 15,-2-2 0-15,5 2 1 16,0-7 0-16,-1 5 1 16,-2 4-3-16,-8 11 1 15,-4 4 0-15,-1-1 0 16,1 2-1-16,10 1 0 0,5 0 0 16,2 2 1-16,4 0-1 15,-8-6 1 1,-3-1-1-16,2-2 0 15,2-3 0-15,0-2 1 16,1-1-1-16,1-4 0 16,0-1 0-16,5-6 0 15,4-10 0-15,-2 2 1 16,-3 2-1-16,-2-6 0 16,-3 1 0-16,-1-6 0 0,-2-1 0 15,-1-2 0-15,-3 0 0 16,2-4 0-16,2 1 0 15,-5 8 0-15,1 9 0 16,-1 2 0-16,-1 6 0 0,-2 2 0 16,-1 4 0-16,-8 1 0 31,-5 2 0-31,1 2 0 16,-5 2 0-16,2 13 0 15,-4 11 0-15,1 1 0 16,-1 5 0-16,4 4 0 0,3-1 0 15,3 1 0-15,5 0 0 16,-1-4 0-16,3 1 0 16,2 0 0-16,2 1 0 0,-2-2 1 15,0 1-4-15,3-8 0 16,0 0-40-16,4-2 0 16,-1 0-1-16</inkml:trace>
  <inkml:trace contextRef="#ctx0" brushRef="#br0" timeOffset="-191927.4199">4988 10850 110 0,'0'0'0'0,"0"0"0"15,0 0 1-15,-1 2 0 16,1-2 1-16,0 0 0 16,0-2 0-16,1-1 0 0,-1 1 0 15,0-1 0-15,0 1 0 16,-1-2 0-16,1 0 0 15,-3 0 0-15,3 0 1 16,-4 0-1-16,2 4 0 16,-5-5 0-16,-2 4 0 15,-7 2-1-15,3 0 1 0,-4 3-1 16,-1-1 0 0,-4 2 1-16,2 1 0 15,0 4-2-15,-1 5 1 16,2 4-1-16,-3 3 1 15,-1 4 0-15,4 1 0 16,1 2-1-16,0 8 1 16,-1 3 0-16,7-6 0 15,4 0 0-15,5-3 0 0,6-2-1 16,1-6 0-16,5-10 0 16,4 3 1-16,6-5-1 15,0-2 1-15,1-1-1 16,-1-4 1-16,0-2-1 0,-2 0 1 15,1-4-1-15,-2 1 0 32,0-1 0-32,0-1 1 15,0 0-1-15,-2 1 0 16,0-1 0-16,0 1 1 16,-1-1-1-16,-4 1 0 15,1 0 0-15,-4 2 1 0,0 0-1 16,-2 0 0-16,1 2 0 15,0-2 0-15,-3-2 0 0,0 2 0 16,0 2 0-16,-2-2 0 16,3 5 0-16,-3-4 0 15,1 1-4-15,-1-2 1 16,2 2-8-16,2-5 0 16,-4 1-87-16</inkml:trace>
  <inkml:trace contextRef="#ctx0" brushRef="#br0" timeOffset="-191256.5799">5152 11239 98 0,'0'-4'0'16,"2"0"1"-16,-4-4 1 15,0-1 3-15,-1 0 0 16,3 0 0-16,0 1 0 0,0 1-1 16,3 2 0-16,-3 1-1 15,0 0 0-15,-3 0 0 16,3 2 1-16,3 2-2 16,-3 0 0-16,0 0 0 15,0 3 1 1,0 5 0-16,0 4 0 15,0 4-1-15,-3 4 0 16,3 3 0-16,-2 0 0 16,1 1-1-16,1-1 0 15,-3 1 0-15,0-5 0 16,2-1-1-16,-2-2 1 16,3-3 0-16,-2-2 0 0,2-4-1 15,-1 0 0-15,1-3-1 0,0-1 0 16,3-3-5-16,0-3 0 15,1 1-108-15</inkml:trace>
  <inkml:trace contextRef="#ctx0" brushRef="#br0" timeOffset="-189869.03">5314 10617 92 0,'0'-2'0'16,"-3"-1"0"-16,2-3 0 15,-4 1 1-15,3-1 0 16,-1-1 1-16,3-5 1 16,0-3 1-16,0 0 0 0,0 3 0 0,0 2 0 15,-2 0 0-15,0 1 0 16,1 1-1-16,1 2 1 16,1 1 0-16,1-2 1 15,-2 5-4-15,2-2 1 16,-2 3 1-16,0 1 0 15,0 0-1-15,0 5 0 0,0-2-1 16,0 5 0-16,0 1 0 16,-2 10 0-16,0 10 0 15,0 0 1-15,-1 3-1 16,0 0 1-16,-1 2-2 16,1-4 1-16,0-2-1 15,3-4 0 1,0-4 0-16,0-3 0 15,4-4-7-15,-2-4 0 16,2 0-100-16</inkml:trace>
  <inkml:trace contextRef="#ctx0" brushRef="#br0" timeOffset="-189097.96">5326 10687 119 0,'0'0'0'15,"0"0"0"1,0 0 1-16,4-4-1 0,-1 1 1 16,2 1 0-16,3-2 1 15,4 0-1-15,4-2 1 16,7-1-1-16,0 1 1 15,-1 1-1-15,-2 1 1 0,-2 0-1 0,-3 1 1 16,-1 1-1-16,-5-1 1 31,1 2-1-31,-6-2 1 16,-1 1-1-16,-1 0 1 16,1 0-1-16,-3-3 0 15,1 0 0-15,-2-1 0 16,-2 1 0-16,0-4 0 0,1 1-1 15,0-2 1-15,0-6 0 16,-2 4 0-16,-1-1-1 16,4 2 1-16,-2 1 0 15,-1 2 0-15,-5 1 0 0,6-1 1 16,3 5-1-16,0-2 1 16,5 4-2-16,-3 0 1 15,1-2-1-15,-3 3 0 16,0 0 0-16,0 4 1 15,2 4 0-15,-2 4 1 16,1 8-2-16,-1 0 1 16,0 5 0-16,0 2 0 0,-1 3-1 15,1-2 1 1,-2 2-1-16,2-3 1 16,-5-4-1-16,5-3 1 15,-2-3-1-15,-1-2 1 16,3-4-1-16,3-1 0 15,-3 0-4-15,2-5 0 16,3-1-2-16,5-1 1 16,1 2-107-16</inkml:trace>
  <inkml:trace contextRef="#ctx0" brushRef="#br0" timeOffset="-187715.43">6063 10850 90 0,'0'0'0'16,"0"0"0"-16,0 0 0 0,0 0 1 15,0 0 1-15,0 0 1 16,0 0 0-16,5-12 0 16,-2 3 0-16,1 2 0 15,-4-1 0-15,-4 2 0 16,-1 0 1-16,-5 1-2 15,0 3 0 1,-2 0 0-16,-2 2 0 16,-4 2 0-16,-7 4 0 15,-3 3 0-15,-1 7 0 16,1 4 0-16,-4 2 0 16,3 2-1-16,-2 8 1 15,1 6-1-15,8-2 1 16,3 2-1-16,10-14 0 0,9-6 0 0,6 0 1 15,2-4-2-15,6-1 1 16,6-3 0-16,-1 1 0 16,0-6 0-16,3-2 0 15,-2-1-1-15,5-2 1 16,-2-2-1-16,-1 2 1 16,-5-3-1-1,-2 0 1-15,-1 2-1 16,-3 0 0-16,-2-2-1 15,-2-1 1-15,0 0-7 16,-1 0 0-16,0 1-6 16,1 0 0-16,0 0-67 15</inkml:trace>
  <inkml:trace contextRef="#ctx0" brushRef="#br0" timeOffset="-187044.55">6126 11129 100 0,'0'0'0'16,"-4"-1"0"-16,4 1 1 16,-3-4 0-16,3 2 1 15,-2 0 0-15,2 0 0 16,0-1 0-16,2 2 0 15,-2-4 0 1,3 1 1-16,1 0-1 16,0 0 1-16,1 3-1 15,2-4 0-15,0 0 0 16,5-1 0-16,-3 3-1 16,5 0 1-16,-2 2-1 0,-1 3 1 15,1 3-1-15,-6 3 0 16,-3 1 0-16,-6 2 0 15,-1-1 0-15,-1 3 0 16,-2 1 0-16,-6 3 0 16,1 2-1-16,-4 0 1 15,-4 3-1-15,7-2 0 0,-1 0 0 16,0-5 0-16,1-1 0 16,5 0 0-1,3-3-1-15,1-1 1 16,4-2-1-16,0-1 1 15,4-4-1-15,3 0 1 16,-1-3-1-16,6 0 1 16,1 0 0-16,1-2 0 15,1 1 0-15,1 0 0 16,4 1 0-16,-4 0 0 0,3 0 0 16,-6 0 1-16,-1 1 0 15,0-1 0-15,-3 1 0 16,-3-1 1-16,-1-1 0 0,-2 1 0 15,1 0-1-15,-1 0 0 16,-3 0-1-16,4 0 1 31,-1-1-1-31,2 1 1 16,-2-4-2-16,1 1 1 16,0 1-7-16,1-3 1 15,-1 1-95-15</inkml:trace>
  <inkml:trace contextRef="#ctx0" brushRef="#br0" timeOffset="-186559.02">6701 10867 128 0,'-2'0'0'0,"-3"0"0"0,3 0 0 16,-1 0 0-16,3 0 1 31,0 0 0-31,5 0 1 16,6-3-1-16,0 2 1 15,3-2-1-15,8 1 1 16,4 0 0-16,-2-2 0 0,-3 3 0 16,-4-1 0-16,-1 0 0 15,-7 1 0-15,-2 0-1 16,-1 0 1-16,-4-1-1 0,2 2 0 16,-4 0 0-16,0 0 1 15,3 0 0-15,-3 0 0 16,4-4-1-16,-2 4 1 15,3-2-1-15,-3 2 0 16,1 0-1-16,-3 0 1 16,0 0-2-1,0 0 1-15,0 0-8 16,0 0 0-16,0 4-2 16,-3 0 0-16,-1-1-82 0</inkml:trace>
  <inkml:trace contextRef="#ctx0" brushRef="#br0" timeOffset="-185972.8799">6657 11073 115 0,'0'0'0'16,"0"0"0"-16,2 0 0 16,5-1 0-16,1 1 0 15,6 1 0-15,-3-1 1 16,-2-1 0-16,7-3 0 16,3 2 1-16,-3 2 1 15,1-2-1-15,-5 2 1 0,-2 0-1 16,-3-2 1-16,-2 1 0 0,2 1 0 15,-1 0 0-15,1 0 1 16,-4-1-2-16,4 0 1 16,2-1-2-16,-2 2 1 15,-1-2-1-15,0 1 1 16,1 1-1-16,-2 0 1 16,-1 0-1-16,-1 0 1 0,0-2-1 15,0 2 1-15,-3 0-2 16,3 0 1-16,-1-2-1 15,-2 2 1-15,2 0-1 16,-2 0 1-16,0 0-1 16,0 0 1-1,0-2-1-15,0 2 0 16,-4 0 0-16,4 0 0 16,0 2 0-16,0-2 0 15,0 4 0-15,0-4 1 16,0 0-1-16,0 0 1 15,-3-4-1-15,0 4 0 16,0 0-9-16,0 0 1 0,1 0 1 0,0 0 0 16,0 0-94-16</inkml:trace>
  <inkml:trace contextRef="#ctx0" brushRef="#br0" timeOffset="-182846.3199">7540 10466 84 0,'0'0'1'15,"0"0"0"-15,0 0 2 0,0 0 1 16,0 0-1-16,0 0 1 16,0 0-1-16,0 0 0 15,0 0 0-15,0 0 0 16,1 14-1-16,2-7 0 15,2 1 0-15,8-5 0 16,3-1 0-16,4-2 0 16,4-3 0-16,-3 1 0 15,-3-1-1-15,-2-1 1 16,0 2-1-16,1-7 1 16,3-2-1-16,-6 1 1 15,-2 2-1-15,-1-1 1 16,-1 0-1-16,-4-11 0 15,3-6 0-15,-5 3 0 0,-4-3 0 16,-4 4 0-16,-2 4 0 16,-1 2 0-16,0 3-1 15,0 4 1-15,-2 0-1 16,-2 6 1-16,1 6-1 16,1 1 1-16,-1 6-1 15,0 4 1 1,0 5-1-16,-2 2 1 15,0 6-1-15,-4 0 1 16,-1 4-1-16,2 4 1 16,-3 6-1-16,3 6 1 15,-3 10-1-15,4-5 0 16,-1 0 0-16,4-7 1 0,0-6-1 16,3 0 0-16,2-3 0 0,2-3 0 15,2 0 0-15,-1-10 1 16,3-5-1-16,3-5 0 15,-1-2 0-15,0-2 0 16,-1-3 0-16,3-3 1 16,-3-3-1-16,2-2 1 15,-1 1-1-15,5-9 0 0,2-6 0 16,4-8 0-16,3-6 0 16,-5 7 0-16,0 3 0 15,3 0 0-15,2 2 0 16,-2 4 1-16,-3 4-1 15,-1 2 0-15,-1 3 0 0,-2 0 1 32,0 2-1-32,2 3 1 15,0 2-1-15,-3 0 1 16,1 3-1-16,0 2 1 16,-1 1-1-16,-1 0 0 15,0 4 0-15,1 4 0 16,4 4-3-1,-2-3 0-15,5-2-8 0,-4-5 0 16,2 1-86-16</inkml:trace>
  <inkml:trace contextRef="#ctx0" brushRef="#br0" timeOffset="-182545.4499">7900 10791 137 0,'0'0'0'0,"0"-3"0"15,0 1 1-15,0 2 0 16,0-3 1-16,0 3 0 16,-5-3 0-16,5 3 1 15,0 6-1-15,0 1 1 16,3 6-1-16,-3 3 0 0,0 4-1 15,-3 2 1-15,1 1-1 16,1 0 1-16,-2 1-2 16,2-4 1-16,-1 1-2 15,4-6 1 1,-1-3-5-16,2-4 0 16,-1 1-105-16</inkml:trace>
  <inkml:trace contextRef="#ctx0" brushRef="#br0" timeOffset="-181913.29">8122 10130 120 0,'0'0'0'0,"0"0"0"16,0 0 0-16,0 0 1 31,0 0 0-31,0 0 0 16,28-2 0-16,-5 0 0 15,0 0 0-15,9 1 0 0,0-4 0 16,-4 2 1-16,-2 2 0 15,-6-1 0-15,-2 0-1 16,-2 2 1-16,-4 2-1 16,-1-2 1-16,-4 0-1 0,-2 2 0 15,-4-2-1-15,-1 0 0 16,3 1-2-16,-3-1 1 16,0 0-6-16,0-1 0 15,-3-3-82-15</inkml:trace>
  <inkml:trace contextRef="#ctx0" brushRef="#br0" timeOffset="-181590.25">8267 10025 117 0,'0'0'0'0,"-4"-7"0"31,-7-1 1-31,5 0 1 0,3 4 0 15,3 1 1-15,0 2 0 16,0 1 0-16,3 0 0 16,1 4 0-16,-4 2-1 15,2 6 0-15,-2 5 0 16,0 1 1-16,0 2-1 16,-2 1 0-16,-2 2-1 0,3-2 1 15,-1-1-1-15,2 2 1 16,0 2-2-16,0-3 1 15,0 1-1-15,3-5 0 16,1-4-2-16,-2-4 0 16,3-5-5-16,-3 0 0 15,2-1-92 1</inkml:trace>
  <inkml:trace contextRef="#ctx0" brushRef="#br0" timeOffset="-180994.8199">8174 10060 92 0,'0'0'0'16,"-4"-2"0"-16,-5-3 1 15,5 1 1 17,-1 3 3-32,1-3 1 15,1 2-1-15,3 2 1 16,0 0-2-16,0 0 0 16,3 6-1-16,-1-2 1 15,3 4-1-15,1 1 0 16,3 1-1-16,3-1 0 0,1 1-1 0,2-2 1 15,0 0-1-15,1-2 0 16,0 0 0-16,-1 0 0 16,1-2-1-16,-3-2 1 15,-2-1-1-15,1 1 0 16,-4-2 0-16,3 0 0 16,-5-2 0-16,1 0 0 0,-3-1 0 15,2-1 0-15,0-2 0 16,0 1 0-16,-4 0 0 15,3-2 0-15,-3 1 0 16,-2 1 0-16,0-3 0 16,-7 4 0-16,1 3 0 15,-9 3 0 1,-4 5 0-16,-1 1 1 16,-2 4-1-16,0 0 1 15,-2 5-1-15,3-3 1 16,1 2-1-16,5 0 0 15,5 1-5-15,4-1 0 16,2 3-98-16</inkml:trace>
  <inkml:trace contextRef="#ctx0" brushRef="#br0" timeOffset="-178720.2">8522 10408 80 0,'0'0'0'0,"0"0"1"15,0 0 0-15,0 0 1 32,0 0 1-32,0 0 0 15,0 0 0-15,0 0 0 16,18 8 0-16,-5-4 0 15,-2 0-1-15,9-4 0 16,7-4 0-16,-8 2 1 0,1-2 0 16,-2-2 0-16,0-2-1 15,-2-2 1-15,-4 2-1 16,1-5 1-16,-1-2-1 0,-1-1 0 16,-3-4 0-16,2-3 0 15,-4-5-1-15,-3 5 1 16,-2 2-1-16,2 3 1 15,-3 4-1-15,0 1 1 16,-3 6-1-16,1-2 0 0,-4 4 0 16,1 2 0-16,-5 2-1 15,1 2 1-15,0 1-1 16,-5 6 1-16,1 2-1 16,-2 7 1-1,-5 3-1-15,5 5 1 16,-1 5-1-16,0-1 1 15,2 6-1-15,2-3 1 16,-1-1-1-16,3-1 1 16,0-1-1-16,1 14 1 15,-4 5-1-15,4-6 1 16,-3 2-1-16,5-8 1 0,4-1-1 16,-1-10 0-16,1-7 0 15,0-2 0-15,2-3 0 0,1-5 0 16,1-1 0-16,-1-2 1 15,0-1-1-15,0-4 0 16,3 1 0-16,0-2 0 31,1-2 0-31,-2 0 1 16,2-1-1-16,7-10 0 0,3-8 0 16,-1 2 0-16,-3 0 0 15,6-3 0-15,4-4 0 16,-5 7 1-16,-1 4-1 15,-1 2 0-15,-1 3 0 16,-4 2 1-16,-1 1-1 0,-1 5 1 16,4 1-1-16,-3 4 1 15,0 2-1-15,-2 5 1 16,1 2-1-16,-4 2 1 16,0 1-1-16,-1 3 1 15,-1 3-1-15,0 0 0 16,-1-1 0-16,4 1 0 15,1 2-5-15,1-5 0 16,2 0-108-16</inkml:trace>
  <inkml:trace contextRef="#ctx0" brushRef="#br0" timeOffset="-178014.99">8874 10716 129 0,'0'0'0'0,"0"-4"0"15,-4-3 0-15,3 0 1 16,-1 1 0-16,5-1 0 15,3-2 0-15,1 0 0 16,6 0 0-16,7 2 0 16,5 2 0-16,-4 1 1 15,1 6-1-15,-4 3 1 16,-7 4-1-16,-5 4 1 16,-5 3-1-16,-3-1 1 15,-5 3-1-15,-6 0 0 16,-3 0 0-16,-4 1 0 15,-1 1 0-15,1 0 0 16,1 3-1-16,4-3 1 0,-1-2-1 16,5-6 0-16,5 0 0 15,4-2 0-15,-1-3 0 16,3 0 0-16,0-7 0 16,3 2 0-16,3-2 0 15,-2-2 0-15,3 2 0 16,4 0 0-16,3-3 0 0,1 1 0 15,1 0 0-15,1 0 0 16,3 2 0-16,0-3 0 16,2 3 0-16,-4 0 1 15,-2 3 0-15,-1-3 0 16,-4 0 0-16,0 0 0 16,-1 0 0-1,-4 1 1-15,-3 0-1 0,2 0 1 16,-3-1-1-16,3 0 1 15,2 0-1-15,-3 0 1 16,-1 0-1-16,1 0 0 16,1 0 0-16,0 0 0 15,1-1-1-15,0 0 1 16,-2 0-1-16,1 1 0 0,1-5-4 16,1 3 1-16,-4-1-5 0,1-3 0 15,-1 1-102-15</inkml:trace>
  <inkml:trace contextRef="#ctx0" brushRef="#br0" timeOffset="-177560.43">9370 10574 129 0,'0'0'0'0,"0"0"1"31,0 0 1-16,0 0 0-15,0 0 1 0,0 0 0 16,22 0 0-16,-3-2 0 16,7 0-1-16,-1-1 0 15,1 0-1-15,-7 1 1 16,-2 1-1-16,-4-4 1 16,-6 1-1-16,2 4 1 15,-2-5-1-15,0 3 1 0,0 1-1 16,-2 1 1-16,0 1-1 15,-1 0 1-15,-2 0-1 16,-2-1 0-16,0 0-1 16,0 0 1-16,0-2-2 15,-2 1 0-15,-2 0-8 16,4 1 0 0,0 0-99-16</inkml:trace>
  <inkml:trace contextRef="#ctx0" brushRef="#br0" timeOffset="-175671.54">10058 10284 79 0,'0'0'0'15,"0"0"1"-15,0 0 0 16,0 0 0 0,0 0 0-16,0 0 1 15,0 0 1-15,0 0 0 16,22 9 0-16,-9-5 1 16,2-2-1-16,9-3 0 15,5-2-1-15,-4-2 1 16,-1-1-2-16,0-4 1 0,1-2-1 15,-3-1 1-15,-3-2-1 0,-3 1 1 16,-2-2-1-16,-5-1 1 16,0 1-1-16,-3-2 1 15,-4 2-1-15,-2-3 1 16,-2-2-1-16,-4 3 0 16,-3 0 0-16,0 5 0 15,-5 0 0-15,2 6 1 0,-3 0-1 16,2 6 0-16,-1 3 0 15,2 4 0-15,1 2 0 16,2 4 0-16,0 4 0 16,0 0 0-16,-1 4 0 15,0 3 0-15,0 2 0 0,0 11 0 32,-1 6-1-32,-3 9 1 15,-2 10-1-15,3-9 1 16,0-1-1-16,4 0 1 15,-1 0-1-15,4-6 1 16,-1-4-1-16,2-6 1 0,1-5-1 16,1-8 1-16,3-9-1 15,0-1 1-15,0-5-1 0,0 0 1 16,0-2-1-16,3-3 1 16,-1-2-1-16,0 0 1 15,0-2-1-15,9-10 1 16,6-7-1-16,-3 0 1 15,2-4-1-15,3-6 1 16,0-5-1 0,-3 9 1-16,-3 5-1 15,0 2 1-15,-3 2-1 16,0 5 1-16,-4 3-1 16,-1 2 1-16,0 0-1 15,0 2 1-15,-2 2-1 0,4 4 1 16,2 3-1-16,-3 6 1 15,-1 6-1-15,-2 1 1 16,0 6-1-16,1-3 1 16,-1 2-1-16,2-3 0 15,3 1 0-15,1-3 0 0,2 0-6 16,0-5 1-16,-1 1-108 16</inkml:trace>
  <inkml:trace contextRef="#ctx0" brushRef="#br0" timeOffset="-174991.57">10420 10621 118 0,'0'0'1'16,"0"0"2"-16,0 0 0 15,0 0 0-15,0 0 0 16,24-31-1-16,-8 17 1 0,-2 0-1 16,4 4 1-16,4 3-2 15,-2 6 1-15,-1 4-1 16,-6 6 1-16,-1 2-1 15,-7 3 1-15,-5 2-1 16,-1 3 0 0,-8 3 0-16,-2 0 0 15,-5 3 0-15,1-3 0 16,-5 0-1-16,5-3 1 16,2-2-1-16,1-2 0 15,4-4 0-15,1-1 0 16,2 0 0-16,2-1 0 15,3-6 0-15,2 0 0 0,2-1 0 16,6-4 0-16,10-2 0 16,-6 2 0-16,-1-2 0 0,-2 2 0 15,1-1 0-15,-2 2 0 16,2-3 0-16,1 2 0 16,1-1 0-16,1 2 0 31,-2-1 0-31,-2 1 1 15,0 1-1-15,4 0 1 0,-1 0 0 16,-1 0 0-16,-4-1 0 16,-1 1 0-16,-3 0 0 15,-2 0 0-15,-2 0 0 16,1 0 0-16,1-1 0 16,-3 1 0-16,0 0-1 0,0 0 1 15,0 0-1-15,0 0 0 16,0 0-2-16,0 0 0 15,0-3-8-15,2 4 1 16,0 1-96-16</inkml:trace>
  <inkml:trace contextRef="#ctx0" brushRef="#br0" timeOffset="-173332.75">10924 10178 90 0,'0'0'0'0,"0"0"0"15,0 0 1-15,0 0 0 16,23 6 1-16,-4-3 0 16,6 1 1-16,-2-4 1 15,-1 0-1 1,2-2 1-16,2-1-1 16,-4 1 0-16,-7 0 0 15,0-2 0-15,-2-2-2 16,6-4 1-16,-1-6-1 15,0 2 1-15,-8-2-1 16,-1-4 1-16,-2-5-1 0,-5 3 1 16,-2 1-1-16,-4 3 1 15,-1 0-1-15,2 2 1 16,-3 3-1-16,-1 2 0 16,-7 0 0-16,2 6 0 0,-1 5-1 15,5 7 1-15,1 4-1 16,-4 6 1-16,2 1-1 15,2 4 1-15,-1 2-1 0,1 1 1 16,1 2-1-16,-1 0 1 16,0 2-1-16,2 3 1 15,1 7-1-15,-1-1 1 16,-2 3-1-16,0 4 1 16,-2 2-1-16,4-12 1 15,0-7-1 1,3 1 1-16,0-2-1 15,0-4 1-15,0-1-1 16,2-6 1-16,2-2-1 16,0-3 1-16,1-4-1 0,1-4 1 15,-4-2-1-15,7-10 1 16,2-6-1-16,0 2 1 16,1 1-1-16,6-6 1 15,0-5-1-15,0 7 1 16,0-2-1-16,-2 5 1 0,-6 5-1 15,2-4 1-15,-2 4-1 16,1 2 1-16,0-1-1 16,-3 2 1-16,0 1-1 15,1 2 1 1,2 5-1-16,-2 1 1 16,-4 3-1-16,-1 5 1 15,-2 0-1-15,4 4 1 16,-1 2-1-16,1 2 0 15,-3 0 0-15,5 1 0 16,2 1-3-16,2-6 0 16,4 0-4-16,1-5 1 0,-1-1-102 15</inkml:trace>
  <inkml:trace contextRef="#ctx0" brushRef="#br0" timeOffset="-173063.3799">11456 10454 126 0,'0'0'0'0,"0"0"1"15,3-2 2-15,-3 2 0 16,0 0 2-16,0 4 0 16,-1 4-2-16,1 1 1 15,-2 4-2-15,0 1 1 16,2 6-2-16,0 3 1 15,-1-3-1-15,2-1 0 16,3 0-1-16,-4-3 0 16,-4-4-3-16,8-3 0 15,-1-7-5-15,0 0 1 16,2-2-92-16</inkml:trace>
  <inkml:trace contextRef="#ctx0" brushRef="#br0" timeOffset="-172615.57">11545 9932 97 0,'0'0'1'0,"0"0"0"15,0 0 0-15,0 0 1 16,16-4-1-16,5 1 1 15,9-2 0 1,2 1 1-16,3 2 0 16,-4 2 1-16,-1-2-1 0,-2 2 1 15,-4 0-1-15,-6-2 1 16,-5 1-2-16,-4 0 1 16,-2-2-1-16,-4-2 0 15,2-1-1-15,-3-2 1 16,1 2-2-16,-2 3 0 0,0 2-1 15,-1-4 0-15,-1 2-5 16,1-1 0-16,0 0-86 16</inkml:trace>
  <inkml:trace contextRef="#ctx0" brushRef="#br0" timeOffset="-171725.3599">11632 9851 98 0,'0'0'0'0,"8"-3"1"16,6 1 3-1,-14 2 1-15,-4 0-2 16,8 2 0-16,2-2 1 15,-6 10 1-15,-6 1-3 16,6 6 0-16,6 4 1 16,2-5 1-16,6-3-3 15,14 3 1-15,14 0 0 16,-24-2 1-16,-16-2-3 0,18-2 1 16,6-2 0-16,-21-5 0 15,-10-6-1-15,19 1 0 0,12-6 0 16,-21-1 1-16,-10-2-1 15,12 0 0-15,4-6 1 16,-6-5 0-16,-5-7-1 16,15 4 1-1,9 5 0-15,-21 1 1 16,-14 8-1-16,19 2 0 16,6 2 1-16,-20 7 0 15,-13 7-1-15,-8 7 1 16,-9 11-1-16,0-1 1 15,-6 6-1-15,2 7 0 16,1 8-1-16,0-6 0 0,1-3-5 16,23-9 0-16,0 0-107 0</inkml:trace>
  <inkml:trace contextRef="#ctx1" brushRef="#br0" timeOffset="170668.1">13864 14375 0,'0'0'0,"-134"0"0,169 0 0,-14 0 0,-14 0 0,0 0 0,-77 0 0,28-14 0,42 14 0,-22-7 0,15 7 0,7 0 0,0 0 0,0 0 0,0 0 0,0 0 0,0 0 16,0 0 0,0 0-1,0 0-15,0 0 16,0 0 0,0 0-1,0 0-15,0 0 16,0 0-1,0 0-15,0 0 16,0 0 15,-14 21-31</inkml:trace>
  <inkml:trace contextRef="#ctx0" brushRef="#br0" timeOffset="-148058.96">11896 10347 82 0,'0'0'1'0,"0"0"0"15,0 0 1-15,0 0 0 16,0 0 1-16,0 0 1 15,0 0-1-15,0 0 0 16,29 1-1-16,-6-2 0 16,3 0 0-16,0-2 1 15,2 0 0-15,-3 1 0 16,-6 0 0-16,-1 1 0 16,-2 0-1-16,-4 1 1 0,-3-3 0 15,0 2 0-15,-3 0-1 16,-2 0 0-16,-4 1 0 15,0 0 0-15,0 0-1 16,0 0 1-16,0 0-2 16,0 0 1-16,0 0-2 15,0 0 1 1,0 0-5-16,0 0 0 16,0 0-91-16</inkml:trace>
  <inkml:trace contextRef="#ctx0" brushRef="#br0" timeOffset="-147223.71">11907 10495 76 0,'0'0'1'16,"0"0"0"-16,0 0 2 16,0 0 0-16,0 0 1 15,0 0 0-15,0 0-1 0,0 0 1 16,0 0-1-16,0 0 1 15,0 0-1-15,0 0 0 16,0 0 0-16,0 0 0 16,0 0-1-16,0 0 0 15,0 0 0-15,0 0 0 0,16-3-1 16,-3 2 1-16,5 0-1 16,-1-1 1-16,4 1-1 15,-2 0 1-15,-4 1-1 16,-1 0 1-16,-1 1 0 15,-2-1 0 1,-3 0-1-16,-2 0 1 16,-2 0 0-16,0 0 0 15,-2-1-1-15,2 1 1 16,-1 0-1-16,0 0 1 31,-1 0-1-31,-2 0 1 16,4 0-2-16,-4 0 1 0,0 0-1 15,0 0 0-15,0 0-1 0,0 0 0 16,0 0-6-16,0 0 0 16,0 0-95-16</inkml:trace>
  <inkml:trace contextRef="#ctx0" brushRef="#br0" timeOffset="-145866.99">12480 10157 82 0,'0'0'0'0,"0"0"1"15,0 0 1-15,0 0 0 16,0 0 1-16,0 0 1 0,0 0-1 16,0 0 1-16,0 0-1 15,0 0 1-15,0 0-1 16,0 0 1-16,0 0-2 15,0 0 0-15,0 0 0 16,0 0 0-16,0 0-1 16,0 0 1-16,-14 7-1 0,4 1 1 15,-3 2-1-15,4 3 1 16,-3 3-1-16,6 1 1 16,2 0-1-16,2 0 0 15,-2 1 0-15,4-1 0 16,4 1 0-16,-1-2 0 15,2 1 0-15,1-4 0 16,6-2 0-16,-1 1 0 16,0 0 0-16,1-3 0 15,-4-3-1-15,3-1 1 16,1-2-1-16,1-2 1 16,-3-2-1-16,3-2 1 15,2-1-1-15,-2 0 1 16,0-2-1-16,0-3 1 0,3-2-1 15,-3-4 1-15,-3 1-1 16,-1 0 1-16,-2-1-1 16,-1-3 1-16,1 0-1 15,-2-2 1-15,-4 1-1 16,1 4 1-16,-2 3-1 16,-3-1 1-1,-2 0-1-15,-2 1 1 16,-1 1-1-16,-1 0 1 15,-2 2-1-15,1-1 0 16,-6 3 0-16,5 1 0 16,3 1 0-16,-5 3 0 15,-4-3 0-15,3 2 0 16,-1 3 0-16,10 0 0 0,10 0-1 0,-11 1 1 16,-3 3-5-16,-2 0 1 15,2 2-5-15,-6 3 1 16,3 0-86-16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420" units="cm"/>
          <inkml:channel name="Y" type="integer" max="111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8.47894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15T07:31:12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4445 12631 85 0,'0'0'0'0,"0"0"1"16,1-16-1-16,-1 11 1 15,-1 3 0-15,1 0 0 16,0-5 0-16,0 7 0 15,0 0-1-15,0 0 1 0,0 0-1 16,0 0 1-16,1-2-1 16,-1 2 0-16,6 0-2 15,-4 0 1-15,-1 0-63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420" units="cm"/>
          <inkml:channel name="Y" type="integer" max="111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8.47894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15T07:44:17.5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3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8.62069" units="1/cm"/>
          <inkml:channelProperty channel="T" name="resolution" value="1" units="1/dev"/>
        </inkml:channelProperties>
      </inkml:inkSource>
      <inkml:timestamp xml:id="ts1" timeString="2021-01-15T07:44:48.968"/>
    </inkml:context>
  </inkml:definitions>
  <inkml:trace contextRef="#ctx0" brushRef="#br0">2565 2375 56 0,'0'0'0'0,"-5"-3"2"15,5 3 1-15,5-2 3 16,-10 1 1-16,-1 1-1 16,6 0 1-16,4 1-2 0,-2-1 0 15,5 2-2-15,-4-4 1 31,-3-2-1-31,4 1 0 16,-2 1 0-16,-2-2 0 16,0 1 0-16,2-2 0 15,-2 4-1-15,0-8 1 16,0-3-1-16,-2 3 0 16,2 2 1-16,-2 0 0 0,-1 1-2 15,2 1 1-15,-2 3 0 0,-1 0 0 16,1-1 0-16,-3-1 0 15,0 4-1-15,-3-2 0 16,2 2-1-16,-5-3 1 16,1 3 0-16,-4 3 0 15,-2-3-1-15,-2 4 1 16,0 3 0 0,-4 4 0-16,2 5 0 15,-6 0 0-15,3 4-1 16,1-2 1-16,1 6-1 15,2-3 1-15,-2-3 0 0,3 6 0 16,0-3 0-16,2 0 0 16,-3 3 0-16,2-1 0 15,1-3-1-15,6 5 1 16,-3 2-1-16,5 0 1 16,3 2-1-16,2-6 1 15,4 2-1-15,1-5 0 16,5-2 0-16,-3-3 1 0,3-3-1 15,1 0 0-15,5 0 0 16,11-3 1 0,5 0-1-16,2 0 0 15,5-4 0-15,0-1 0 16,0-4 0-16,-3 3 0 16,-2-3 0-16,-3 0 0 15,-1 0 0-15,-7 0 0 16,0 0 0-16,-2 0 0 15,-4 2 0-15,-4-4 1 0,-2-1-1 16,-1 3 0-16,-1 3 0 16,-3-3 1-16,1 2-1 15,-3-2 0-15,0 0 0 0,0 0 0 16,0 0 0-16,0 0 0 16,-5 0-1-16,0-2 0 15,1-4-6-15,2 3 0 16,-1-3-106-16</inkml:trace>
  <inkml:trace contextRef="#ctx0" brushRef="#br0" timeOffset="632.66">2678 2777 138 0,'2'-3'0'16,"1"0"0"-16,-3 3 1 16,2-2 0-16,-2 2 0 15,0-4 0-15,0 4 0 16,0 0 1-16,0 0 0 16,0 3-1-16,-2 0 0 15,-1 3 1-15,3 0 0 0,3 3-1 0,-3 6 0 16,2 0 0-16,-2 0 1 15,0 0 0-15,1 0 0 16,2-1-2-16,-3 2 1 16,0-1 0-16,0 2 0 15,-3 3-1-15,2-2 1 32,1-2 0-32,-2-2 0 15,-1-1-1-15,3-4 0 0,3-2 0 16,0 0 0-16,3-5-6 15,0-7 0-15,0 1-106 16</inkml:trace>
  <inkml:trace contextRef="#ctx0" brushRef="#br0" timeOffset="1349.81">3088 2690 106 0,'-3'0'0'15,"-3"2"1"-15,-1-2 0 16,5-2 1 0,-3 2 0-16,5 2 0 0,2-4 1 15,3 2 0-15,3 0 0 16,3 0 0-16,5-2 0 15,7-1-1-15,-1-1 0 16,1-1 1-16,-3 1 0 16,1 2 0-16,-4-1 0 15,-1 1 0-15,-3 0 0 16,-1 2 0-16,-6 0 0 0,-2 2-2 16,-2 0 0-16,0-2-1 15,-2 0 1-15,0 0 0 16,0 0 1-16,0 0-2 15,0 0 1-15,2 0-1 16,-2 0 1 0,0 0-1-16,0 0 1 15,0-2-1-15,0 2 0 16,3-4-2-16,-3 4 1 16,4 0-6-16,-4 0 0 15,0 0-100-15</inkml:trace>
  <inkml:trace contextRef="#ctx0" brushRef="#br0" timeOffset="1835.63">3085 2849 105 0,'0'0'0'0,"3"0"0"16,-3 0 1-16,1 3 0 0,-1-3 1 15,2-3-1-15,-2 3 1 16,3 3 0-16,-3-3 0 15,4 2 1-15,-1-2 0 16,3 0 0-16,1 0 0 16,-3-2-1-16,8-1 1 15,3 0-1-15,-11 2 0 0,-6-1 0 0,20-1 0 16,8 3-1-16,-6 0 1 16,2-3-1-16,-6 3 0 15,-7 0 0-15,0 0 1 16,-2 3-1-16,-4-3 0 15,-3 3 0-15,-15 3 1 16,-14 3-1 0,25-9 1-16,8 0-2 15,-17-4 1-15,-9-4-2 16,24 5 1-16,18 3-6 16,-11-9 1-16,0 3-100 15</inkml:trace>
  <inkml:trace contextRef="#ctx0" brushRef="#br0" timeOffset="5184.66">4141 1941 105 0,'0'0'0'16,"3"0"-1"-16,-3 0 1 15,3-4 0-15,-3 4 0 16,-6-2 0-16,6 2 1 15,0 0 1-15,0 0 0 16,0-5 1-16,-3 3 1 16,3 0-1-16,-4-1 1 0,-2 1-1 15,-1 0 0-15,-5 0-1 16,-1-1 0-16,-5 1 1 16,-2 2 0-16,-3 2-2 15,0 1 1-15,-1 3-1 16,1-1 0-16,1 2 0 15,2 2 1 1,-2 0 0-16,5 5 0 16,-1 1-1-16,5 3 0 15,0 3 0-15,-1 0 1 16,5 0-1-16,0 3 1 16,0-3-2-16,3 3 1 15,2-1 0-15,1-2 0 16,1 1-1-16,0 1 1 0,2-3-1 0,2 5 1 15,0 2-1-15,1 1 1 16,-2-1-1-16,5 3 1 16,-4 3 0-16,2 0 0 15,-4-3-1-15,0 0 0 16,0-3 0-16,0 3 1 16,0 2-1-1,0 1 0-15,3 4 0 16,-6-3 0-16,3 2 0 15,-4-1 1-15,2-5-1 16,-1 3 1-16,-1-6 0 16,-1 3 0-16,1-1-1 15,1 1 0-15,1 1 0 0,-3 1 1 16,-1 2-1-16,-1-4 1 16,-2 1-1-16,1-2 1 15,3 1-1-15,-6-6 0 16,2 3 0-16,0-3 0 15,3 1 0-15,-5 3 1 16,2-1-1-16,2-3 1 16,-2 3-1-16,3-1 0 0,-3-4 0 0,3 1 1 15,-1 0-1-15,0-1 0 16,3-4 0-16,-1 0 0 16,1-1 0-16,1-2 0 15,1 0 0-15,1 0 1 16,-2-1-1-16,3 2 0 15,0-1 0 1,3-1 0-16,0-1 0 16,3-1 0-16,-3-3 0 15,4-2 0-15,2 1 0 16,2 0 0-16,4-4 0 16,8 1 0-16,5-3 0 0,-3 0 0 15,1 0 0-15,-2-2 1 16,3-4-1-16,-4 4 0 15,-4 0 0-15,1 0 1 0,-4 0-1 16,-1 0 1-16,-2 0-1 16,1 2 1-16,-2 0-1 15,-5-2 1-15,2 0-1 16,-4 0 0-16,-1 3 0 16,1-3 1-1,-3 0-1-15,-2 0 1 16,3 0-1-16,-3 0 1 15,0 0-1-15,0 0 0 16,0 0 0-16,0 0 0 16,0 0-1-16,0-3 1 15,0-3-12-15,0-1 0 0,0-2-104 16</inkml:trace>
  <inkml:trace contextRef="#ctx0" brushRef="#br0" timeOffset="6904.19">4576 2164 111 0,'0'0'0'16,"0"0"0"-16,0 0 0 15,0 0 0-15,0 0 1 16,0 0 0-16,0 0 1 15,0 0-1-15,0 0 1 16,0 0 0-16,0 0 0 16,0 0 0-16,0 0 0 15,13 3 0-15,-1-2 0 16,8 2 0-16,-1-3 0 0,4 0-1 16,-2-7 1-16,6 1-1 15,-3-3 1-15,-1 0-1 16,-1-3 1-16,-5-2 1 15,2-1 0-15,-4-6-1 16,-2 0 1-16,-5-6-2 16,1 4 1-1,0 1-1-15,-5 1 1 16,-1 3 0-16,-3 2 0 16,-4 3-2-16,-1 1 1 15,1 1 0-15,-2 2 0 16,-1 2 0-16,0 1 1 15,0 1-1-15,1-2 0 16,0 5 0-16,0 2 0 0,0 0-1 0,0 5 0 16,-4 1 0-16,-1 3 0 15,-1 3 0-15,0 3 0 16,-1 3 0-16,-3 5 0 16,3 7 0-16,0 0 0 15,0 3 0-15,1 0 1 16,2 3-1-1,3-3 0-15,-2 2 0 16,2-6 0-16,1 2 0 16,-1 1 0-16,4 2 0 15,0 0 0-15,0 0 1 16,0-5 0-16,2-2-1 16,1-6 0-16,0 0 1 0,-2-6 0 15,-1 0 0-15,3-4 0 16,3-2 0-16,-3-2 0 15,0-5 0-15,2 1 0 16,-2-2 0-16,0-1 0 16,1-4-1-16,5-5 1 15,-3-5-1-15,4-4 1 16,2-4-1-16,5-4 1 0,-2 2-1 0,2-2 1 16,2 1-1-16,-1 7 1 15,0 3-1-15,-1 3 0 16,-1 3 0-16,-4 4 0 15,-3 5-1-15,1 3 1 16,0 6 0-16,-5 0 0 16,1 5 0-1,1 1 0-15,-2 0 0 16,0 3 0-16,1-3 0 16,-1 3 0-16,2-3 0 15,-1 0 0-15,0-3-1 16,1-1 1-16,1-1-7 15,2-1 0-15,0-1-7 0,-1-1 1 16,4-1-92-16</inkml:trace>
  <inkml:trace contextRef="#ctx0" brushRef="#br0" timeOffset="7251.95">5039 2414 141 0,'0'-3'0'16,"0"-2"0"-16,2 1 0 15,-2 1 0-15,2 1 1 16,-2 1 1-16,0 1 0 16,-4 0 1-16,4 0 0 15,-2 0 0-15,2 0 0 0,0 3 0 16,2 4 0-16,-2 4-2 15,0 7 1-15,-2 0-1 16,-1 2 0-16,-1-2 0 16,1 2 1-16,-1 0-1 0,-1-2 0 15,1-1 0-15,-2-2 1 16,-1 1-2-16,5 0 0 16,-2 0-1-16,4-2 1 15,0-1-9-15,4-2 0 16,1-2-104-16</inkml:trace>
  <inkml:trace contextRef="#ctx0" brushRef="#br0" timeOffset="9328.5">4654 3194 116 0,'0'0'0'16,"0"0"0"-16,0 0 0 15,0 0 0-15,0 0 0 16,0 0 1-16,0 0 0 16,0 0 0-16,0 0 1 15,0 0-1-15,0 0 1 0,0 0 0 16,0 0 0-16,0 0-1 16,0 0 1-16,15 9-1 15,-2-6 1-15,3 3-1 0,2-3 1 16,4-3-1-16,-1 0 1 15,0-3-1-15,-4-3 1 16,2 3-1-16,-7-3 1 16,-3-3-1-16,0-3 0 15,-2-3 0-15,0 0 0 16,-3 0 0 0,-1 0 0-16,-3-3 0 15,0 4 0-15,-3 1 0 16,0-1 0-16,2 5 0 0,-1-2 1 15,-1 4 0-15,0 1 0 16,-1 3-1-16,0-3 1 16,-5 3-2-16,2 1 1 15,1 4 0-15,0 1 0 16,-3 6-1-16,2 2 1 16,-2 2-1-16,-1 5 0 15,0 0 0-15,-2 5 1 0,2 2-1 16,-4-2 0-16,5 1 0 15,-1 0 1-15,4 3-1 16,-4 0 0 0,1 5 0-16,2 0 0 15,-2 4 0-15,6-2 0 16,-4-2 0-16,5-5 1 16,-2 0 0-16,1-4 0 15,-1-2-1-15,1-6 1 16,1-2 0-16,2-2 0 15,-3-2-1-15,3 0 0 0,0-6 0 16,0 0 1-16,0-3-1 0,0 0 0 16,-1 3 0-16,2-6 0 15,4-3 0-15,5-3 1 16,-3-3-1-16,5-3 0 16,4 0 0-16,0 0 1 31,-2 0-1-31,2 0 0 15,2-3 0-15,-2 6 0 16,-4 1 0-16,2 2 0 0,-5 4 0 16,-1 1 0-16,-2 4 0 15,2 0 0-15,-4 2-1 0,3 2 1 16,-1 1-1-16,-2 4 1 16,2 0 0-16,-4 3 0 15,2 1 0-15,-1 1 0 16,-3 1 0-16,0 1 0 15,-3-2 0-15,3-1 0 16,3-2-1-16,-3 1 1 16,3 0-4-16,0-6 0 15,1 0-7-15,3-4 0 0,-3-1-94 16</inkml:trace>
  <inkml:trace contextRef="#ctx0" brushRef="#br0" timeOffset="9945.91">4960 3549 117 0,'0'0'0'0,"0"-1"0"0,-3 2 0 16,-1 4 1-16,1-5 0 16,-1-3 1-16,4 1 1 15,0-2-1-15,2-2 1 16,3 0 0-16,2-3 0 16,5 3 0-16,-3 0 0 15,5-2-1 1,-5 4 1-16,1 1-2 15,-1 3 1-15,0 3-1 0,0 3 0 16,-4 0 0-16,-5 4 1 16,-5 4-2-16,-4-1 1 15,0 4 0-15,-3 4 1 16,-3 0-2-16,2 3 1 16,0 3-1-16,0-4 1 0,-3 1 0 15,5-3 0-15,5-3 0 16,0-4 0-16,3-5 0 15,3 0 0-15,3-3-1 16,0-3 0-16,6-3 0 16,2 0 1-16,-2 0-1 15,4-3 0-15,-1-3 0 0,1 3 0 16,0 1 0-16,0-5 0 16,0 2 0-16,3 1 0 15,0-2 0-15,-3-2 1 16,3 4-1-16,-3-3 0 15,-4 3 0-15,1-3 0 16,2-2-5-16,-4-2 0 16,0-1-11-16,-2-3 1 15,-2-2-73-15</inkml:trace>
  <inkml:trace contextRef="#ctx0" brushRef="#br0" timeOffset="10431.74">5204 3066 124 0,'-4'0'0'16,"0"0"0"-16,-1 3 0 16,1-3 1-16,0 0 0 0,1 0 0 0,3 0 1 15,3 0 1-15,4 0 0 16,3 0 0-16,5-3 0 15,6 3 0-15,-2-2 0 32,3 0-1-32,0 2 0 0,1-2-1 15,-1-1 1-15,2-1-1 16,-3 4 0-16,-6-2 1 16,-2 2 0-16,-2 2-1 15,-2-2 0-15,-4-2 0 16,2 2 0-16,-4-3-1 15,1 1 0-15,1 2 0 16,-3 0 0-16,-2 0-1 0,0 0 0 16,5-2-6-16,-7 0 0 15,-3 2-99-15</inkml:trace>
  <inkml:trace contextRef="#ctx0" brushRef="#br0" timeOffset="10801.63">5331 2920 139 0,'2'0'0'15,"3"0"0"-15,-3 0 0 16,-1-3 1-16,-1 3 0 16,-1-2 1-16,1 2 1 15,-2 0-2 1,2 0 0-16,0-4 0 15,0 4 0-15,0 0 0 16,-3 6 0-16,1 3 2 16,0 7 0-16,-5 4 1 15,5 1 0-15,-3-1-3 16,1 5 1-16,2 0-1 0,-1 0 1 16,0-2-2-16,3-1 1 15,-3-2-1-15,0-2 1 16,2-6 0-16,1 3 0 15,0-6-1-15,0 0 0 16,0-6-2-16,4 0 1 16,0 0-9-16,1-6 1 0,-1 3-101 15</inkml:trace>
  <inkml:trace contextRef="#ctx0" brushRef="#br0" timeOffset="11503.67">5225 2960 113 0,'-3'0'0'16,"-1"0"0"-16,-1 0 1 15,1 0 0-15,1 0 1 16,1 0 1-16,1 0 1 16,-2 0 0-16,-1 0 0 15,4 0-2-15,0 0 0 16,1 0 0-16,2 2 0 0,0-2 1 16,0 7 0-16,0 2 0 15,1 1 0 1,1-1-2-16,-1-3 0 15,-1-3 0-15,10 7 1 16,3 7-1-16,-4-6 0 16,2 0 0-16,-1-2 1 15,-1 0-1-15,0 1 0 16,2-1-1-16,2-3 1 16,3 1-1-16,-2-2 1 0,4-1-1 15,-5-2 0-15,1-4 0 16,-2-2 1-16,-1-1-1 15,-3-2 0-15,-3-2 0 0,1 0 0 16,-5-2 0-16,-1-1 0 16,-1-1 0-16,1 4 0 31,-2-2 0-31,-2 2 0 16,-2 4 0-16,1-2 0 15,-5 5 0-15,-3-1 1 16,-4 6-1-16,-4 2 0 15,-4 1 0-15,0 7 0 0,-4 6 0 16,1-3 0-16,-1-1 1 16,3 3 0-16,4 3-1 0,-1-4 1 15,5-2 0-15,2-3 0 16,1-1-1-16,5-1 1 16,7-1-2-16,3-3 1 15,3 0-5-15,1-6 0 16,0 0-113-16</inkml:trace>
  <inkml:trace contextRef="#ctx0" brushRef="#br0" timeOffset="12785.43">5642 1873 110 0,'-1'0'0'0,"-5"-1"0"16,3 1 0-16,-1 0 1 15,-1-3 0 1,2 3 0-16,3 0 1 16,5-2 0-16,5 2 0 15,4 0-1-15,7-3 1 16,7 2 0-16,-1-2 0 16,-1 3 0-16,2 0 0 15,4 0 0-15,-6-2 0 16,1 2-1-16,-3-3 1 0,-2 3 1 0,-6 3 0 15,-3-1 0-15,-1-2 0 16,-2 3-2-16,-3-2 1 16,-2 2-1-16,-1 2 0 15,-1 1 0-15,0 3 1 16,0 3-2-16,-3-1 1 31,-3 2 0-31,0 1 1 0,-6 4-2 16,6 3 1-16,-1 0-1 15,1 3 1-15,-1 6 0 16,2-3 0-16,-1 5-1 16,2-2 1-16,-4 1-1 15,0-2 1-15,3-3-1 16,-2 7 0-16,-2 3 0 0,0 0 0 16,3 5 0-16,-4-2 1 15,0 0-1-15,1-3 0 16,-1-1 0-16,-1 1 1 15,1 2 0-15,0 1 0 16,0-1 0-16,1 2 0 16,-2 1 0-16,2-5 0 0,-2 0-1 0,2-3 1 15,3 1-1-15,-4 0 0 16,5 5 0-16,-3-3 0 16,-1 2 0-16,3 1 0 15,-4-3 0-15,3-1 0 16,-3-5 0-16,0 3 1 15,1-1-1 1,2-1 0-16,-3 4 0 16,1-4 0-16,-1 3 0 15,1-2 0-15,0 2 0 16,3-5 0-16,3-4 0 16,-6 1 0-16,3-2 0 15,-1-3 0-15,1 0 0 16,1 6 0-16,0 2 1 0,-1-2 0 15,-1 0-1-15,2-4 1 16,-5-3-1-16,1-1 1 16,0-4 0-16,-1 1 0 15,-1 0-1-15,-3-7 1 16,-2 0 0-16,-2-2 0 16,-5-5-1-16,1 1 1 15,0 1-1-15,-1-4 1 16,2 0-1-16,5-3 1 15,2-1-2-15,2-1 1 16,3-1-7-16,0-3 0 16,-4 0-118-16</inkml:trace>
  <inkml:trace contextRef="#ctx1" brushRef="#br0">8880 6500 0,'7'0'16,"7"0"-16,0 0 15,0 0-15,0 0 16,-7 0-1,0 0 1,-7 0-16,8 0 16,-8 0-1,27-7-15,16-14 16,-15 14 0,-6 0-1,-9 1 1,1-2-16,-6 1 15,48 1 17,-6 6-32,-23 0 15,23 0 1,-22 0 0,-13 0-1,-9 0-15,-6 0 16,-261 0-1,120 6-15,311-12 16,-121-1 0,-63-14-1,28 7 1,43 14 0,-36 0-16,-7-7 31,7 7-16,-14 0-15,-7-7 16,0 0 0,0 1-1,0-2 1,0 1 0,0 7-16,0-6 15,0-1 1,0 7-1,0-7-15,0 7 16,0 0 0,0 0-1,0 0 1,0 0 0,0 0-16,0 0 15,0 0 1,0-7-1,0 7 17,0 0-32,0 0 15,0 0 1,0 0 0,0-7-1,0 7 1,0 0-1,0-7-15,0 7 16,0 0 0,0 0-16,0 0 15,0 0 17,0 0-32,0 0 31,0 0-16,0 0-15,0 7 16,7 0 0,-7-7-1,0 0-15</inkml:trace>
  <inkml:trace contextRef="#ctx1" brushRef="#br0" timeOffset="1544.59">8435 6334 0,'0'0'0,"0"0"16,0 0 0,0 0-16,0 0 15,0 0 1,0 0-1,0 0 1,0 0 0,14 0-16,7-7 15,-13 7 1,-8 0 0,13 0-16,2 0 15,-1 0 1,-7 0-16,-7 0 15,0 0 1,0 0-16,0 0 16,7 0-1,-14 7 1,7-7-16,0 0 31</inkml:trace>
  <inkml:trace contextRef="#ctx0" brushRef="#br0" timeOffset="43033.6599">6899 2888 103 0,'-1'2'0'0,"-5"0"-1"0,6-2 1 15,3 2 0-15,-3-2 0 16,3 3 0-16,-3-3 0 16,0 0 1-16,0 0 1 15,3 0 0-15,-3 0 1 16,0-3-1-16,3 1 1 16,1 0-1-1,-1-3 0-15,-2 1 0 16,4 2 0-16,2-5 0 15,-3-1 0-15,2-2 0 16,-3 2 0-16,0 2 0 0,-3-3 0 16,-3 3 0-16,0-3 0 15,0 3 0-15,-4 0 0 16,-2 0-1-16,-5 0 0 16,-1 3 0-16,-1 3 1 15,-1 3-1-15,-7 3 0 16,-3 6 0-16,1 0 0 0,-2 3-1 15,2 0 1-15,1 0-1 16,6 6 1-16,-1-1-1 16,1 5 1-1,0 7-1-15,9-8 0 16,1 2 0-16,3 3 1 16,8 7-1-16,2-9 0 15,2-2 0-15,1-7 0 16,2-4 0-16,4-2 0 15,3-6 0-15,6 0 1 16,4-6-1-16,-1-6 0 0,1 0 0 16,-4-6 0-16,1 0 1 15,-4 0 0-15,1-6 0 0,-2 1 0 16,-2 1 0-16,-3-2 0 16,-6 0-1-16,-1 0 0 15,0-2 1-15,4 2 0 16,-4 4 0-16,-3-2 0 15,-3 5 0-15,4-1 0 16,-2 3-1-16,3 0 1 0,1 0-1 16,-6 4 0-16,0 4 0 15,3-2 1-15,3 1-1 16,-6 2 1-16,0-4-1 16,0 4 0-1,-3 4 0-15,0 1 0 16,-4-1 0-16,5 2 1 15,-3 2-1-15,1 1 0 16,1 0 0-16,1 6 0 16,2 1 0-16,0 0 0 15,0-3 0-15,0 1 0 16,3 0 0-16,1-1 0 0,-2-1 0 0,0-1 0 16,3-2 0-16,-1 0 0 15,2 3 0-15,6-3 0 16,3 3 0-16,7-6 0 15,7-2 0-15,-2-4 0 16,2-4 0-16,-6-4 0 31,0-2 0-31,-4-2 0 16,-3-6 0-16,0 0 0 0,-6-2 0 16,-1-1 0-16,-2-2 0 15,-2 3 0-15,-1 2 0 16,-1 2 0-16,-6 1 0 15,1 3 0-15,-3 3 0 16,-1 3 0-16,-3-2 0 0,2 2 0 16,1 0 0-16,-1 0 0 15,1 2 0-15,-1 2 0 16,0 2 0-16,2 2 0 16,1 2 0-16,-2-1 0 15,0-1-1-15,-1 0 1 16,-5 3-3-16,5-1 1 0,1 1-4 0,2 0 0 15,1 1-5-15,6-3 1 16,-3 1-85-16</inkml:trace>
  <inkml:trace contextRef="#ctx0" brushRef="#br0" timeOffset="43434.87">7183 3055 103 0,'6'-7'0'16,"7"-6"0"-16,-3-1 0 15,0-4 0-15,2 0 0 16,1-2 1-16,3 4 0 15,-3-2 2-15,0 4 0 16,-3 3 0-16,2 2 0 16,-3 2 0-16,1 0 0 15,-4 6-1-15,0 0 1 16,1 2-1-16,-3 5 0 16,-2-2 0-16,1 3 0 15,1 0-1-15,-3 2 1 16,1 0-1-16,2 7 1 15,2 6-2-15,0-6 1 16,-3 0-1-16,4 2 0 0,-1 3-4 16,1-6 1-16,0-1-95 15</inkml:trace>
  <inkml:trace contextRef="#ctx0" brushRef="#br0" timeOffset="44137.01">7573 2940 117 0,'0'0'0'16,"0"2"0"-16,0-2 0 16,-3-4 0-16,-1 1 0 15,2 1 0-15,-5-1 1 0,-2 2 0 0,-3 1 1 16,-1 2-1-16,-1 7 1 15,-2 7 0-15,3-1 0 16,1 3-1-16,3-1 1 16,5-2-1-16,2-1 1 15,2-5-1-15,2 0 1 16,1 0-1-16,4-2 0 0,5 2-1 16,4-7 1-16,1 1 0 15,1-8 0-15,-2-2 0 16,-3-4 1-16,0-5-1 15,-3-4 0-15,2-10-1 16,-4 3 1-16,0-2 0 0,-1 2 0 31,-1-1 0-31,0 3 1 16,1-2 0-16,-5 3 0 16,3 0-1-16,-3 3 0 15,2 3 1-15,-1 3 0 16,-2-2-1-16,0 7 0 15,1 0-1-15,-2 1 1 0,-2 2 0 16,1 1 1-16,0 3-1 0,1-1 0 16,0 4-1-16,0 0 1 15,0 0-1-15,0 0 1 16,0 0-1-16,-3 4 1 16,1 1-1-16,-2 4 0 15,-1 4 0-15,-2 4 0 16,-1 7 0-1,3 0 1-15,1-3-1 16,0 6 1-16,2 0-1 16,-4 2 1-16,0 0-1 15,2-1 0-15,-1-1 0 16,5-9 0-16,-2-3 0 0,9 2 0 16,2-2-1-16,4-1 1 15,-1-1-3-15,5-4 0 16,5-2-2-16,2-5 1 15,0-2-112-15</inkml:trace>
  <inkml:trace contextRef="#ctx0" brushRef="#br0" timeOffset="46073.57">8482 2568 117 0,'0'0'0'0,"0"-2"-1"16,0 2 0-16,0 0 0 0,0 0 1 16,2 0 0-16,-1-3 0 15,2 1 0-15,-3 2 0 16,3-2 1-16,0-3 0 16,-3 3 0-16,3-2 1 15,1-1 0-15,-4-2 1 0,0 2-1 16,0 1 0-16,-2-2 0 15,0 3 0-15,-3-2 0 16,1 1 0-16,-5-1 0 16,-1 1 0-16,-5 2-1 15,1 2 1-15,-6 2-1 16,2-1 1 0,-2 5 0-16,-2 3 0 15,0 2-1-15,-5 1 0 16,3 1-1-16,-1 1 1 15,-1 6 0-15,1 5 0 16,2 4-1-16,-4 1 1 16,5 2 0-16,4-1 0 15,2-2 0-15,6-2 0 0,3-3 0 0,5-6 0 16,-1-4 0-16,8 2 1 16,5-1-1-16,6-3 0 15,2 2-1-15,5-5 1 16,3 1 0-16,0-2 1 15,3-6-2-15,-3 2 0 16,-1-4 0 0,-3 0 1-16,-2 0-1 15,-1-2 1-15,0-1-1 16,-6 2 0-16,-3-2 0 16,-3 1 1-16,-2 2-1 15,-3 0 0-15,-2 0 0 16,0 0 1-16,4-3-1 0,-4 3 0 15,0 0 0-15,0 0 0 16,0 0-1-16,0 0 0 16,0-1-4-16,3-2 0 15,-1 1-2-15,5 2 0 16,1-3-100-16</inkml:trace>
  <inkml:trace contextRef="#ctx0" brushRef="#br0" timeOffset="46860.35">8524 3006 121 0,'0'0'0'15,"-7"-5"-1"-15,5 1 1 16,-3-4 0-16,1 2 0 15,-1-1 0-15,3 2 1 0,0-4 0 16,2 3 1 0,0-1-1-16,4 0 1 15,-1 3 0-15,-2-4 0 16,4 4 0-16,0-2 0 16,1-2-1-16,0 4 1 15,2 4 0-15,2-2 0 16,0 2-1-16,-2 2 0 15,0 1 0-15,-2 1 0 0,1 1 0 16,-4 4 0-16,0 0-1 16,-3 9 1-16,-6 9-1 15,-1 2 1-15,-2 3-1 16,-4-2 1-16,-3-2-1 16,1-2 1-16,-3-4-1 0,4-4 1 31,1-1-1-31,3-5 0 15,-2-3 0-15,4 0 0 16,2-6 0-16,4 3 1 16,7-4-1-16,2-2 0 15,2 0 0-15,2-2 1 0,-1 2-1 16,4-3 1-16,1 0-1 16,-1 2 1-16,-1 1-1 0,-4-2 0 15,-2 2 1-15,-1-3 0 16,1 3-1-16,0 0 1 15,2 0 0-15,-3 0 0 16,-2 0-1-16,0 0 1 16,-3 0-1-16,3 0 1 15,-1 0-1-15,1 0 0 0,3 0 0 16,-2 0 0-16,0-3-3 16,0 0 0-16,1-3-3 15,8-3 1-15,-1 0-101 0</inkml:trace>
  <inkml:trace contextRef="#ctx0" brushRef="#br0" timeOffset="47377.43">8933 2915 124 0,'0'0'0'15,"-7"2"0"1,7-2 0-16,-3 0 0 15,3 0 1-15,3 0 0 0,4 0 1 16,-1 0-1-16,1-2 1 16,3 2 0-16,6-3 0 15,5 2-1-15,-4-2 1 16,1 1-1-16,2-1 1 16,-4 2 0-16,-1-2 0 15,-4 3-1-15,-2-2 1 16,-5-1-1-16,1 1 1 15,-5 2-1-15,0 0 1 0,1 0-1 16,-1 0 1-16,-1 0-1 16,1 0 1-16,0 0-1 15,0 0 0-15,1 0-1 0,-1 0 1 16,0 0-1-16,0 0 0 16,0 0-4-16,0 0 1 15,-3 5-11-15,-4-3 1 16,0 1-77-16</inkml:trace>
  <inkml:trace contextRef="#ctx0" brushRef="#br0" timeOffset="47755.71">8878 3071 126 0,'0'0'0'16,"-3"3"0"-16,3-3 0 0,-3 4 0 16,3-4 0-16,3 0 1 15,1 0 0-15,4 0 0 16,3-3 1-16,-1 2-1 16,2 1 1-16,-2 0 1 15,6 0 0 1,2-1 0-16,-5-1 0 15,0 2-2-15,-6 0 1 16,0 0 0-16,-5 0 0 16,-2 0 1-16,0 0 0 15,0 0-2-15,0 0 1 16,1 0-1-16,5 0 1 16,0 0-2-16,-2 0 1 0,1-2-1 0,3 2 0 15,0-3-4-15,3-3 0 16,-1-1-110-16</inkml:trace>
  <inkml:trace contextRef="#ctx0" brushRef="#br0" timeOffset="49624.6199">9649 2099 115 0,'5'0'0'15,"0"-3"0"-15,1-1 0 16,3-1 0-16,-4-1 1 0,-3 0 0 16,-2 0 0-16,-2 0 0 15,-3 0 1-15,3 3-1 16,-11 0 1-16,-3 0-1 15,-4 0 1-15,0 3-1 16,0-3 1-16,0 3-1 16,2 3 0-16,1 0 0 0,0 6 0 15,2 0 0-15,-1 3 0 16,4-3 0-16,1 5 0 16,-1 4 0-16,5-2 0 15,2-1 0-15,1 3 0 16,-1 3 0-16,3-1 0 15,-2 3 0-15,3 7 0 16,-1 3-1-16,2-3 1 16,0-1 0-16,0 7 0 15,0 6-1-15,2-9 1 16,-1-3-1-16,0 6 1 16,2 3-1-16,-3-2 1 15,-4 3 0-15,3-2 0 16,-1 6-1-16,2-11 1 0,2 0 0 15,-1 0 1-15,-1 2-2 16,1 5 1-16,2 4-1 16,-1-3 1-16,-2-5-1 15,2 4 1-15,-2 1 0 16,3-6 0-16,-3-2-1 16,-3 3 1-1,1 6-1-15,0-4 1 16,-1-4-1-16,2 4 0 15,0 3 0-15,-1-7 1 16,2-5-1-16,-2 1 0 16,-2-3 0-16,-2 2 1 15,-1 1-1-15,2-4 0 16,1-1 0-16,-3 4 0 0,0 5 0 0,1-5 0 16,0 1 0-16,-3-3 1 15,2-2-1-15,-2-3 0 16,2-4 0-16,0-1 0 15,2-4 0-15,1-2 0 16,4 1 0-16,0-6 0 16,0 0 0-16,7 0 1 0,4-2-1 15,3-2 1-15,3 1-1 16,3 0 1-16,1-3-1 16,-2 0 0-16,1 0 0 15,-3 0 0-15,-3-3 0 16,-1 3 0-16,-3 0 0 0,-3-3 0 31,-2 3 0-31,2-1 0 16,-6 1 0-16,-1 0 1 15,0 0-1-15,0 0 0 16,0-2 0-16,0 2 0 16,3-3-4-16,-3 0 1 15,-2 0-6-15,0 0 1 16,-3 3-98-16</inkml:trace>
  <inkml:trace contextRef="#ctx0" brushRef="#br0" timeOffset="53019.35">9934 2226 106 0,'0'0'0'15,"0"0"0"-15,0 0 0 16,0 0 1-16,0 0 0 0,0 0 0 16,0 0 0-16,0 0 0 15,26 6 0-15,-8-3 1 32,3-3-1-32,-2 0 1 15,2 0-1-15,2-3 1 16,-4-2-1-16,1 1 1 15,-1-5-1-15,0 0 1 16,-4 0-1-16,-4-5 1 0,-2 0-1 16,-3 1 1-16,-3-1-1 15,-3 1 1-15,0 2-1 0,-3-5 1 16,0-1-1-16,-4 5 1 16,-1 0-1-16,0 3 0 15,-1 3 0-15,-2 0 0 16,0 0 0-16,2 0 0 15,1 0 0-15,0 6 0 16,0 4 0 0,2 4 0-16,-2 1 0 15,1 0 0-15,2 3 0 16,0 3 0-16,1-1-1 16,-3 4 1-16,5 4-1 0,-3 1 1 15,0 0-1-15,3 6 1 16,1 8-1-16,-2-8 1 15,0 2-1-15,3 4 1 16,0 1-1-16,0-6 1 16,0-3-1-16,0-6 1 0,0 3-1 15,3-6 1-15,-3-2-1 16,3 0 1-16,-3-7-1 16,1 0 0-16,1 0 0 15,-2-4 1-15,3 2-1 0,-1-3 1 16,0 3-1-16,5-7 1 15,2 0-1-15,3-5 0 32,2-1 0-32,0-8 1 0,4-2-1 15,-3 1 1-15,-2-2-1 0,1 4 0 16,-2 2 0 0,-3 2 0-16,1 2 0 15,-4 2 0-15,-2 5 0 16,1 0 0-16,0 3 0 0,-3 0 0 15,-2 3 0-15,3-3 0 16,-2 5 0-16,2-4 0 16,-2 1 0-16,0-1 0 15,0 1 0-15,5 6 0 16,4 5-1-16,-3-4 1 16,2 3-10-16,1-6 1 0,2 0 1 15,4 0 1 1,-2-2-88-1</inkml:trace>
  <inkml:trace contextRef="#ctx0" brushRef="#br0" timeOffset="53667.78">10363 2563 116 0,'0'0'0'0,"0"0"1"16,0 0 1-16,0 0 0 16,0 0 1-16,0 0 0 15,0 0 0-15,0 0 0 16,0 0-1-16,0 0 0 0,12-15 0 15,-1 7 0-15,1 4-1 16,1 2 1-16,-4 2-1 16,0 2 1-16,-1 1-1 15,-3 3 0-15,-1 1 0 16,-6 4 0 0,-7 10 0-16,0 2 0 15,-3 4 0-15,-4 0 0 16,0 0 0-16,6-7 0 15,1 1-1-15,3-8 1 16,5-2-1-16,2 1 1 16,5-3-1-16,6-3 1 15,4 0-1-15,-2-5 1 0,4 1-1 16,-1-2 0-16,-1-2 0 0,-4 1 1 16,-3-2-1-16,-2 3 1 15,-3-3 0-15,-1 3 0 16,-2 0 0-16,-1 0 0 15,3-2 0-15,-3 2 0 32,5-1 0-32,-1-2 0 0,-1 0 0 15,3 3 0-15,-2-2-1 16,0 2 1-16,1 2 0 16,-3-2 0-16,0 0-1 15,-2 0 1-15,2-2-1 16,-2 2 1-16,0 0-1 15,0 0 0-15,0 0-4 0,3-4 1 16,-1-2-5-16,-2 0 1 16,0 0-105-16</inkml:trace>
  <inkml:trace contextRef="#ctx0" brushRef="#br0" timeOffset="61090.64">9771 3450 123 0,'0'0'0'0,"0"0"0"16,0 0 0-16,0 0 0 0,0 0 0 15,0 0 0-15,0 0 0 16,0 0 0-16,0 0 1 15,0 0 0-15,0 0 1 16,16 2-1-16,-4 0 1 16,5-2 0-16,2-2 1 15,4 2-1-15,-4-2 0 16,-1 2 0-16,0-3 0 16,-3 3 1-16,-2-2 0 15,-1 0-2-15,-3 2 1 16,-2 0-2-16,0 0 1 15,-1 2 0-15,-6-2 1 16,0 0 0-16,0 0 0 16,1 0-2-16,-1 0 1 0,-1-2-2 15,1 2 1-15,3-5-5 16,9 1 1-16,-3 2-105 16</inkml:trace>
  <inkml:trace contextRef="#ctx0" brushRef="#br0" timeOffset="62262.95">10203 3287 128 0,'0'0'0'16,"2"2"-1"-16,-2-2 1 15,0 3 0-15,0-3 0 16,5 0 0-16,-3 0 0 15,1 0 0-15,2 0 1 16,0 0 0-16,4 0 0 0,4 1 0 16,1 2 1-16,2-3-1 0,5-4 0 15,-1-1 0-15,0 1 0 16,-1-4 0-16,-1 2 0 16,-2-1 0-16,-2 2 0 15,-2-4 0-15,-3 3 0 16,-2-1 0-16,0 2 0 15,-3-4-1 1,-2 3 1-16,-2-3-1 16,0 0 1-16,-4 0 0 15,2 3 0-15,-5 0 0 16,0 0 0-16,2 4-1 16,1-2 1-16,1 1-1 0,-4 1 1 15,0 1 0-15,1 2 0 16,-2 1 0-16,1 1 0 15,0 1 0-15,1 1 1 16,3 1-2-16,-4 3 1 16,-7 3-1-16,5-3 1 15,3 0-1-15,0 3 1 16,0 0 0-16,3 8 0 0,-4 10-1 16,2-3 1-16,-2 2-1 0,3 1 1 15,-3 3 0-15,4-6 0 16,0-1-1-16,-2-2 0 15,4 0 0-15,-2-5 1 16,-1-1-1-16,2 2 1 16,-1-2 0-16,1 2 0 15,1-4-1 1,0-4 0-16,1-2 1 16,0-1 0-16,0-2-1 15,0-3 1-15,1 1 0 16,0-2 0-16,1 1 0 0,1-2 0 15,-1-2-1-15,5-5 0 16,-1-5 0-16,5-2 1 16,2-4-1-16,-1 3 0 15,3-2 0-15,-2 3 1 16,1 0-1-16,-5 3 1 16,-2 3-1-16,1 0 1 0,0 3-1 15,-1 3 0-15,-2 0 0 16,2 0 1-16,-5 0-1 15,2 3 0 1,-1 3 0-16,0-3 0 16,-3 0 0-16,3 0 0 15,-3 0 0-15,3 9 0 16,0 3 0-16,1 0 0 16,-1-4-1-16,1-2 1 15,-1 2-3-15,1-1 0 16,-2-4-7-16,2 1 1 0,2-1-105 15</inkml:trace>
  <inkml:trace contextRef="#ctx0" brushRef="#br0" timeOffset="62632.88">10577 3593 142 0,'2'0'0'0,"2"3"0"16,-4-3 0-16,0 2 0 15,0-2 0-15,0 4 0 16,0-4 1-16,0 0 0 0,0 0 0 16,0 0 1-16,0 0 0 15,0 5 1-15,0 2 0 16,0 2-2-16,0 0 0 15,0 2 1-15,-4 5 0 16,2 2 0-16,-2-3 0 16,1 2-2-16,0-2 1 0,1-1 0 15,1-2 0-15,1-2-1 0,-3 2 0 16,3-5 0-16,0 1 0 16,0 0-2-16,0-2 0 15,3-1-9-15,0-7 0 16,0 2-89-16</inkml:trace>
  <inkml:trace contextRef="#ctx0" brushRef="#br0" timeOffset="63150.02">10700 3230 180 0,'0'0'0'16,"0"0"-24"-16,-4 0 1 16,0 3 23-16,-1-3 0 15,3 0 0-15,2 0 0 16,-4 0 0-16,8 0 1 0,4-3 0 16,4 3 0-16,4-3 0 15,4 2 0-15,1-1 1 16,2 2 0-16,-1-3-1 15,-2 3 1-15,-4 0-1 16,-1-3 0-16,-4 3 2 16,0-1 0-1,-3 1-2-15,0-2 0 16,-3 2-1-16,2 0 1 16,-2-3 0-16,-1 0 1 15,1 3-2-15,-1-3 1 16,3 3-1-16,-4 0 0 15,-3-3-2-15,0 3 0 16,3 0-9-16,-6 0 1 0,3 0-85 0</inkml:trace>
  <inkml:trace contextRef="#ctx0" brushRef="#br0" timeOffset="63566.83">10789 3116 138 0,'3'-2'0'0,"-1"-2"0"16,-2 1 0-16,-2 3 0 15,2 0 0-15,0 0 0 16,0 0 1-16,2-2 0 16,-2 2 0-1,0 0 0-15,0 0 1 16,0 0-1-16,0 0 1 15,1 5 0-15,2-4 0 16,-3 4-1-16,4 2 1 16,1 4 0-16,-1-2 1 15,0 0-2-15,-1 3 0 16,-1 0 0-16,1-3 0 0,-3 3-1 0,1-3 1 16,-1 0 0-16,3 2 0 15,-3-1-1-15,0 2 1 16,2-3-1-16,-2-2 0 15,2 2-1-15,-1-2 1 16,-1 2-7-16,0-2 0 16,0-1-7-1,2 2 1-15,0-2-74 16</inkml:trace>
  <inkml:trace contextRef="#ctx0" brushRef="#br0" timeOffset="63667.13">10843 3239 166 0,'-9'-3'0'16,"2"2"-121"-16</inkml:trace>
  <inkml:trace contextRef="#ctx0" brushRef="#br0" timeOffset="63736.14">10700 3206 185 0,'-1'-6'0'16,"-3"3"-135"-16</inkml:trace>
  <inkml:trace contextRef="#ctx0" brushRef="#br0" timeOffset="64153.02">10670 3185 128 0,'0'0'0'15,"-4"0"0"-15,4 0 0 16,-3-3 0-16,3 3 0 16,2-3 0-16,-4 3 0 15,-3 3 1-15,4 0 0 16,1 0 0-16,1 0 1 16,1 3-1-1,3-3 1-15,1 3-1 16,4 0 1-16,4 0-1 15,2 0 0-15,0 0 0 16,1-3 0-16,1 0 0 16,1 0 0-16,2 0-1 15,0-3 1-15,-1 0-1 0,-4-3 1 16,0-1 0-16,-3 2 0 16,-1-5 0-16,-3 2 0 15,-1-1-1-15,1 0 1 16,1 0 0-16,-8 3 1 15,-4 0-1-15,-1 0 1 0,-1 0-1 16,-3 0 1-16,-6 6-2 16,0 0 1-1,-1 3 0-15,-4 0 0 16,-3 3 0-16,-2 3 0 16,-3 3 0-16,6-4 0 15,3-1-1-15,3 0 1 16,3 0-1-16,1-1 0 15,5 1-8-15,-1-1 1 16,3 1-103-16</inkml:trace>
  <inkml:trace contextRef="#ctx0" brushRef="#br0" timeOffset="64554.21">10951 2084 185 0,'4'-3'0'16,"5"-3"0"-16,-14 3 0 31,1-3-135-31</inkml:trace>
  <inkml:trace contextRef="#ctx0" brushRef="#br0" timeOffset="65619.63">10987 2063 185 0,'-6'0'0'16,"-4"0"0"-16,7 0 0 15,6-3 0-15,-3 3 0 0,-5-3-1 16,10 3 1-16,4 0-1 15,0 3 0-15,5 0 0 16,-9-3 1-16,-5 0 0 0,0 0 0 16,0-3 0-16,-5 0 0 15,-2 0-1-15,4 3 0 16,0 0 0-16,0 0 1 16,-7-3-15-16,4 3 1 15,1 0 9-15,0 0 1 16,3 0 2-1,2 0 1-15,5 0 1 0,2 0 0 16,4 0 0-16,-6 0 0 16,-10 0 0-16,7-3 0 15,1 0 0-15,7 0 0 16,4 3 0-16,6-3 1 16,-1 0-1-16,4 3 1 15,2 0-1-15,-4 0 1 16,-2 0 0-16,-5-3 0 0,-3 0 0 15,-1 0 1-15,-1 3-1 16,-3 0 1-16,-9 3-1 16,3-3 0-16,4 3 0 15,-2-3 0-15,1 0-1 16,0 3 1-16,1 0 0 0,-3 3 1 16,4-3-2-16,-2 3 1 15,-3-3-1-15,4 9 1 16,1 0 0-16,0-1 0 15,1 2-1-15,-3 1 0 16,3-1 0-16,-6 1 1 16,0 2 0-1,6 4 0-15,1 1-1 0,-6 8 1 16,0 5 0-16,-1-7 0 16,0-4 0-16,0 9 0 15,0 7 0-15,0-9 0 16,0 0-1-16,2 0 0 15,0 2 0-15,-2-5 1 16,0 3 0-16,0 3 0 0,-4 8-1 16,3-7 1-16,0 0-1 15,1 0 0-15,4 1 0 16,-2-5 0-16,-2-3 0 16,0 2 0-16,-4 2 0 15,3 5 0-15,1 5 0 16,-1-6 0-1,-2-2 0-15,2-1 0 16,1-2 0-16,0 0 0 16,-1-3 0-16,-1-3 0 15,2 0 0-15,-3 5 0 16,3 5 0-16,-2-7 1 16,2-4-1-16,-1 6 1 15,1 5 0-15,-3-9 0 0,3-3-1 0,0 3 0 16,3 0 0-16,-3-4 1 15,0-3-1-15,0 0 0 16,0 0 0-16,0 6 0 16,0-3 0-16,-3 5 1 15,3 1-1-15,-3-2 0 32,3-2 0-32,0-1 1 0,0 1-1 15,0-5 0-15,0-3 0 16,0-1 1-16,0-2 0 15,0-1 0-15,-1 1-1 16,-8 3 0-16,-9 1 0 16,-5-2 0-16,-5-4 0 15,4 1 0-15,-2-5 0 0,4-2 1 16,-1 1-1-16,4-2 1 16,1-3-2-16,-2 1 0 15,-2-1-10-15,-1 2 0 16,2 1-104-16</inkml:trace>
  <inkml:trace contextRef="#ctx0" brushRef="#br0" timeOffset="77026.77">2305 5180 83 0,'0'0'0'15,"0"5"1"-15,0-2 0 16,3-2 1-16,-3-1 0 16,-3 3 2-16,3-3 0 15,0 0 1-15,0 0 1 16,0-2-1-16,0 2 0 16,-3-1-2-16,3 1 0 15,0-1 0-15,3-4 0 0,-3 0-1 16,3-2 0-16,-3 1 0 15,3-1 0-15,-3-1 1 16,1 2 0-16,1 0 0 0,1 0 0 16,-3 3-2-16,0-4 0 15,-3 2 0-15,3-1 1 16,-3 3 0-16,0-3 0 16,-3 3 0-16,2 0 0 15,-1 2-1-15,-2 1 1 16,-2 1-2-16,-2 5 1 15,-1 0-1-15,-7 3 1 0,-1 5 0 16,1-3 0-16,-6 3-1 16,1 4 1-1,2-2 0-15,-7 9 0 16,-2-1 0-16,-2 8 0 16,-1 7-1-16,11-1 1 15,2 1-1-15,10-8 1 16,4-5-1-16,5-5 0 15,2-3 0-15,2 0 1 16,3-3-1-16,1-3 0 0,4-3 0 16,1 0 0-16,-1-6 0 15,15 3 1-15,6-2-1 0,-4 1 0 16,-3-5 0-16,-2 0 0 16,0 0 0-16,0-5 0 15,-2 3 0-15,2 0 1 31,-3-1-1-31,0 0 0 16,-3 2 0-16,-3-1 0 16,-4-1 0-16,-1 0 0 15,-1 2 0-15,-2-1 1 0,-1 2-1 16,-2 0 0-16,-2 0 0 16,0 0 0-16,3 2 0 15,-3-2 0-15,0 0-1 0,0 0 1 16,0-5-7-16,1 2 1 15,2 2-1-15,0-1 1 16,0 2-105-16</inkml:trace>
  <inkml:trace contextRef="#ctx0" brushRef="#br0" timeOffset="77566.07">2449 5516 120 0,'0'0'0'15,"-3"-4"0"-15,3 2 0 16,-3-7 1-16,3 6 0 16,3-1 1-16,-3 2 0 15,0-4 0-15,0 6 1 16,0 0-1-1,0 0 0-15,2 3 2 0,-2-3 0 16,1 3 0-16,-1-1 0 16,0 2-1-16,0 2 1 15,-1 3-3-15,1 3 0 16,-2 3 0-16,2 2 0 16,-4 4 0-16,1-2 1 15,1 4-1-15,-3 0 0 0,0-1 0 16,1-1 1-16,2-3-2 15,0-2 1-15,4-5-1 16,0-2 0-16,-2-2-1 16,3-3 0-16,1-1-9 15,3-7 0-15,-2 1-96 16</inkml:trace>
  <inkml:trace contextRef="#ctx0" brushRef="#br0" timeOffset="78445.95">2590 4883 99 0,'0'0'0'0,"0"0"0"15,0 0 0-15,0-2 0 16,0 2 1-16,2-2 1 15,-2 2 0-15,1-3 1 16,-1 1 0-16,0 0 0 16,-1 0 1-16,1-3-1 15,-2 1 1-15,-1 1-1 0,3-3 1 16,-4-1-1-16,4 2 1 16,4-1-1-16,-4 1 0 15,-4 1-2-15,4 1 1 16,0 1 0-16,0-1 0 15,0 2 0-15,0-2 0 16,2 1-1-16,-2 2 1 0,0 0-1 0,0 0 1 16,-2-3-1-16,-1 8 0 15,3 0-1-15,0 6 1 16,0 3 0-16,0 1 0 16,-2 1-1-16,0 7 0 15,-3 0 0-15,4 1 1 16,-2 2-1-1,1 1 0-15,2-3 0 16,2 1 0-16,-2-2-4 16,3-2 0-16,-2-3-5 15,6-6 0-15,0-1-91 16</inkml:trace>
  <inkml:trace contextRef="#ctx0" brushRef="#br0" timeOffset="79148.03">2563 4952 113 0,'0'0'0'16,"-3"0"0"-16,3 0 0 16,3 4 0-16,-3-4 1 15,0 0 0-15,2-3 1 0,3 2-1 16,3 0 1-16,4-1-1 16,0-3 1-16,7 1-1 15,-2 2 0-15,1-1 0 16,-1-1 1-16,2 2-1 15,-4-1 1-15,2 3-1 0,-4-4 1 32,-1 3 0-32,-6 0 1 15,1-2-2-15,-5 3 1 16,3-2 0-16,-3 0 0 16,0 1-1-16,0-3 1 15,-2 0 1-15,3 2 0 16,-3-3-2-16,0-2 0 0,1 0 0 15,2 3 1-15,-3-3 0 0,0 0 0 16,0 0-1-16,0 1 0 16,-3 1-1-16,3 1 1 15,3-1 0-15,-3 1 1 16,-3 1-2-16,2-1 1 16,-2 3 0-16,3 1 1 15,-4 0-2-15,4 0 0 0,-2 1 1 16,2 3 0-16,-5 5-1 15,5 0 0-15,2 5 0 16,-4 2 0-16,2 2 0 16,-2 5 0-16,-1 4 0 0,2 0 0 15,-2-1 1-15,1-1 0 32,-2 1-1-32,4-5 0 15,0-6-1-15,0 0 1 16,0-3-9-16,0-4 1 15,0-1-1-15,4-7 1 16,1 2-94-16</inkml:trace>
  <inkml:trace contextRef="#ctx0" brushRef="#br0" timeOffset="81023.73">3165 5099 113 0,'4'-4'0'16,"-1"-1"0"-16,0-1 0 15,-3 0 0-15,6 0 0 16,-3-1 1-16,0 2 0 16,1-1 1-16,-2-2 1 0,3 4 0 15,-3-2 0-15,2 0 0 16,-1 0 0-16,-3 1-1 15,0 1 1-15,-4-1-1 16,-1 1 1-16,-2 1-1 0,-3 1 0 16,1 2-1-16,-7 5 0 31,0 1-1-31,-3 3 1 16,-1 3 0-16,-5 6 0 15,0 3-1-15,2 0 1 16,-4 3 0-16,3 0 1 15,1 2 0-15,7-4 0 0,-3 1-2 16,3-2 1-16,3 1 0 16,3 3 0-16,1-2-1 0,6-1 1 15,1 1 0-15,4-5 0 16,5 0-1-16,2-3 0 16,1-3 0-16,2-3 1 15,1-3-1-15,-4 0 0 16,1-2 0-16,6-2 1 15,3 1-1-15,-3-3 1 0,3 0-1 16,-3 0 1-16,-3-3-1 16,0 2 0-16,-4 0 0 15,-3 0 0-15,1-2 0 16,-3 3 1-16,0-3-1 0,1 2 1 16,-2-1-1-16,0-1 0 31,2 0-5-31,0 1 0 15,-1 1-9-15,3-2 1 16,-1-2-81-16</inkml:trace>
  <inkml:trace contextRef="#ctx0" brushRef="#br0" timeOffset="81678.5">3158 5474 120 0,'0'0'0'0,"-2"3"0"16,2-3 0-16,0-3 1 0,2 0 0 15,0-3 0-15,1 0 1 16,-3-3 0-16,3 0 0 15,5 0 0-15,-1 0 1 0,-1 0-1 16,7 0 0 0,1 4-1-16,-2 2 1 15,0 5-1-15,-1 1 1 16,-5 0-1-16,1 3 0 16,-1 3 0-16,0 0 0 0,-6 6 0 15,0 0 1-15,0 2-1 16,-3-1 1-16,-3 4-2 15,-6-2 1 1,-2 0-1-16,1 0 1 16,-4 4-1-16,3-3 1 15,0 1 0-15,2-4 0 16,1 0-1-16,2-5 1 16,2-2-1-16,2 0 0 15,5-5 0-15,3 1 1 16,4-2-1-16,-2-3 0 0,3 2 0 15,1-2 1-15,3-2-1 16,-2 2 1-16,2 0 0 0,-1 0 0 16,-2 0-1-16,0 0 1 15,-2-3-1-15,3 3 1 16,-1-2-1-16,0 0 0 16,1 2 0-16,-1-1 1 15,-2 1-1-15,0-1 1 16,-1-2-1-16,1-1 0 15,2 2 0-15,4-6 0 0,3 0-3 16,3-3 0-16,3-1-11 16,-2 1 1-16,0 2-82 15</inkml:trace>
  <inkml:trace contextRef="#ctx0" brushRef="#br0" timeOffset="82195.62">3636 5278 128 0,'0'0'0'15,"4"5"0"-15,1-5 0 16,-1 1 0-16,2-1 1 31,1-1 0-31,4 1 0 16,3-3 0-16,-4 1 1 0,5-2 1 15,-3 4 1-15,-1-3-1 16,1 3 1-16,1 0-1 16,-4 0 1-16,2 0-3 15,-2 0 0-15,0 0 2 16,-1-2 0-16,1 2 0 0,-3 0 1 15,1 0-2-15,-2 0 0 16,2 0-2-16,-3 0 1 16,-1-3-1-16,0 1 0 15,4 2 0-15,-2 0 1 16,-1 2-1-16,-2-2 0 16,0 0 0-16,-2 0 1 0,0 0 0 0,0 0 0 15,0 0-1-15,0 0 0 16,5-2-1-16,-5 2 1 15,0 0-4-15,0 0 1 16,-3 0-8-16,-3 2 1 16,-1 1-1-16,-5-1 0 31,2 1-79-31</inkml:trace>
  <inkml:trace contextRef="#ctx0" brushRef="#br0" timeOffset="82612.47">3601 5455 103 0,'-5'0'0'16,"3"-1"0"-16,2 1 0 16,-2 5 0-16,2-2 1 15,0 0 2-15,2 0 0 16,5 0 0-16,-1-3 0 15,6-3 0-15,-2 3 0 16,6-3-1-16,-6 3 0 16,2-3 1-16,-3 3 0 15,-2 0 1-15,4 0 0 16,0 0-1-16,-1 0 1 16,1 0-1-16,1 3 0 15,-3-3-2-15,-2 0 1 16,-4 0-2-16,4 0 1 0,-5 0 1 15,5 0 0-15,-5-3-2 16,3 3 1-16,-5 0-1 16,2 0 1-16,0 3-1 15,-2-3 1-15,2-3-1 16,-2 3 0-16,-2-3-2 16,0-1 1-1,2 2-4-15,-2-7 0 16,-3 1-104-16</inkml:trace>
  <inkml:trace contextRef="#ctx0" brushRef="#br0" timeOffset="105074.56">5097 4712 155 0,'0'0'0'0,"0"0"0"16,0 0 0-16,0 0 0 15,0-15 0-15,1 9 1 0,-1-2-1 16,0 1 1-16,-1 1 0 15,-6 0 0 1,-2 0 0-16,-3 3 0 16,-4 0 0-16,0 0 0 15,-4 3 0-15,2 3 0 16,-6 3-1-16,2 1 1 16,-3 2-1-16,6 1 1 15,-4 3-1-15,5 2 1 16,1 0-1-16,1-1 1 0,3 4-1 15,1-2 1-15,4 2-1 16,-1 0 0-16,4-3 0 16,1-1 0-16,-3 0 0 15,4 2 0-15,0-3 0 0,0 6 0 16,2-1 0-16,-1 2 1 31,2 5-1-31,2-2 0 16,-2 4 0-16,4 0 0 15,-1 3 0-15,-2 0 0 16,1-3 0-16,1 0 1 0,1-5-1 16,-2 3 0-16,3 2 0 15,-5 0 1-15,0 3-1 16,0-1 0-16,0-2 0 0,0 0 0 16,0 0 0-16,2-1 1 15,-2-4-1-15,3-2 1 16,-3-2-1-16,0 0 0 15,1-3 0-15,2-3 1 16,-3-1-1-16,2-2 1 16,3 0-1-16,-3-2 1 0,2-1-1 15,0-1 0-15,1 0 0 16,-1-1 0-16,1-1 0 16,1-2 0-16,1 4 0 0,2-2 0 15,6-2 0-15,1 0 1 16,2 1-1-16,-1-2 0 31,1-2 0-31,-2 1 0 16,-3 1 0-16,0-1 0 15,0 1 0-15,-4-3 1 0,1 3-1 16,-3 0 1-16,0 0-1 16,-2 0 1-16,2 0-1 15,-5 0 0-15,0 0 0 16,-2 0 1-16,0 0-1 0,0 0 0 15,0 0 0-15,0 0 0 16,2-5-6-16,5 1 0 16,-1 0-117-16</inkml:trace>
  <inkml:trace contextRef="#ctx0" brushRef="#br0" timeOffset="106441.67">5375 4840 140 0,'0'0'0'0,"0"0"0"0,0 0 0 16,0 0 1-16,0 0-1 16,0 0 1-16,16 5-1 15,-6-1 1-15,-1 1 0 16,5-3 0-16,2 0 0 15,-1-2 0-15,2 0 0 16,2-4 0-16,2-1 0 0,-1-1 0 16,-3-3 0-16,-3-3 0 15,-3-2 0-15,-2-1 0 16,-5-3 0-16,-1 0 0 16,-2 0 0-16,-2 0 0 15,-2 6 0-15,-1-4 0 16,-2 5 0-16,1-1 0 0,1 6-1 0,-1 0 1 15,-2 0 0-15,3 3 0 16,-3 3-1-16,-2 3 1 16,3 1-1-16,-3 4 1 15,0 1-1-15,0 0 1 16,0 0-1-16,0 3 1 16,3 6-1-1,2-3 1-15,-3 3-1 16,5 0 1-16,-3 3-1 15,3-1 1-15,-1-2-1 16,3-2 1-16,3 0-1 16,-3 4 1-16,2 8-1 15,-2 1 1-15,5 5-1 16,-3-1 1-16,0 5-1 0,0-5 1 16,1-3-1-16,-1 0 1 15,0-8-1-15,0 1 1 16,2-5-1-16,2-2 1 15,-6 0-1-15,6-5 0 16,-5-2 0-16,4-2 1 16,-2-5-1-16,-2 0 1 15,2-4-1-15,1 0 0 16,1-5 0-16,2-2 1 16,-1-2-1-16,1-3 0 15,2-2 0-15,1 1 0 16,-3 1 0-16,0-2 1 15,-1 5-1-15,0 2 0 16,1 2 0-16,1 2 0 0,0-1 0 16,-1 3 0-16,-2 3 0 15,1 0 0 1,-2 0 0-16,2 0 0 16,-3 3 0-16,1 6 0 15,1-3 0-15,-2 3 0 16,1 0 0-16,-2 3 0 15,2-3 0-15,3 2 0 16,-3-2 0-16,1-2 0 31,2-1-4-31,-1 2 1 0,0-2-126 16</inkml:trace>
  <inkml:trace contextRef="#ctx0" brushRef="#br0" timeOffset="106811.9">5824 5156 145 0,'0'0'0'15,"0"0"1"-15,0 0 0 0,0 0 1 16,0 0 0-16,0 0 0 15,0 0 1-15,0 0 0 16,0 0 0-16,0 0 0 31,3 12-1-31,-2-2 0 16,1 4 0-16,1 0 0 0,0-1 0 16,-2 3 0-16,-2 4-1 15,1 0 1-15,0-1-1 16,1-3 0-16,1-3-1 15,1-3 0-15,-1-4-2 16,4-3 0-16,2-4-8 0,5-7 0 16,-3 0-103-16</inkml:trace>
  <inkml:trace contextRef="#ctx0" brushRef="#br0" timeOffset="107366.55">5850 4620 137 0,'0'0'0'0,"0"0"1"16,0 0 0-16,0 0 1 16,0 0-1-16,0 0 1 15,0 0 0-15,14-4 0 0,7-1-1 0,4-2 1 16,0 1-1-16,4 1 1 16,-3 0-1-16,3 1 1 15,0-1-1-15,-4 1 1 16,-6 1-1-16,-2 1 0 15,-2 0 0-15,-5 0 1 16,-1-3-1-16,-2 1 0 0,-5 1 0 16,2 1 0-16,-4-1-1 15,0 3 0-15,3-1-1 16,-3 1 1-16,-3 0-5 16,-1 0 1-16,-1 0-4 15,-2 0 1-15,-2 0-96 16</inkml:trace>
  <inkml:trace contextRef="#ctx0" brushRef="#br0" timeOffset="107745.58">5990 4477 130 0,'0'0'0'0,"0"-4"0"16,-3-5 2-16,2 4 0 15,1-1 1-15,-3 3 1 16,3 6-1-16,0-3 1 16,-2-3-1-16,2 3 0 15,2-4-1-15,-2 8 1 16,0 1-1 0,0 4 0-16,3 2 0 15,-3 3 0-15,0 1-1 16,1-1 1-16,-1 2-1 15,3 0 1-15,-1 2-1 16,0 0 0-16,1 3 0 16,-1-3 0-16,1 0-1 15,1-3 1-15,-2 0-1 0,0-4 0 16,0 2 0-16,1-4 0 16,1 0-2-16,-4-3 0 15,3-4-7-15,0-4 0 16,0-1-102-16</inkml:trace>
  <inkml:trace contextRef="#ctx0" brushRef="#br0" timeOffset="108362.97">5855 4536 114 0,'0'0'0'16,"0"0"0"-16,0 0 1 15,0 0 1-15,-5-2 1 16,5 2 1-16,-1-2 0 16,1 2 1-16,-3 2-2 15,3-2 1-15,3 2-1 0,-2-2 0 16,4 3 0-16,-2-1 0 15,1 2-1-15,0-1 0 16,-1-2-1-16,7 7 1 16,6 1-1-16,-3-3 1 15,1 1-1-15,-1 0 0 16,-2-3 0-16,4 1 0 16,1-1 0-16,4-1 0 15,-2-3-1-15,1-5 1 16,4-3-1-16,-4 0 1 15,-1-1-1-15,-4 0 1 16,-1-2-1-16,-4 0 1 16,-3 1-1-16,-2 4 1 15,-1-1-1-15,-3 1 1 0,0 3-1 16,-3 1 1-16,1 2-1 16,-2 0 1-16,0 2-1 15,-8 5 1-15,-1-1-1 16,0 2 1-16,-6 2-1 15,0 9 1 17,-3 6-1-32,5-5 1 15,1-2-1-15,3 0 1 16,4-2-1-16,3-2 0 16,3-2-8-16,3-6 0 15,0 0 2-15,3-3 0 0,3 0-104 16</inkml:trace>
  <inkml:trace contextRef="#ctx0" brushRef="#br0" timeOffset="109672.29">6537 4732 116 0,'0'0'1'16,"0"0"0"-16,0 0 0 15,0 0 0-15,0 0 1 16,0 0-1-16,0 0 1 16,28 0 0-16,-10 0 0 15,0-2 0-15,1 2 0 16,4-3-1 0,-1-3 1-16,0-3-1 15,2-3 1-15,1-3-1 16,-7 3 1-16,-4-3-1 15,-4 0 1-15,-5-3-1 16,-1 4 1-16,-7-2-1 0,-1 1 0 16,-7 3 0-16,2 3 0 15,0-1 0-15,-4 2 1 16,2 3-1-16,0 1 0 16,2 3 0-16,2 0 1 15,-2 1-1-15,1 2 0 0,1 5 0 16,-2 2 0-16,3 4 0 15,0 3 0-15,0 6-1 16,3 4 1 0,-3 4-1-16,5-1 1 15,-2 8-1-15,3-4 1 16,-2 1-1-16,0-2 1 16,2-3-1-16,0 3 1 15,0 4-1-15,0-6 1 16,0-1-1-16,2 1 1 15,0 1-1-15,-2-5 1 0,3-5-1 16,-3-6 0-16,1-3 0 16,2-3 1-16,-3-3-1 15,3-1 1-15,-3-4-1 0,3-2 1 16,0-8-1-16,3-2 1 16,1-7-1-16,-1-1 1 31,4-4-1-31,-1 0 0 15,1-2 0-15,-1 5 0 16,4 2 0-16,-2 2 0 0,4 5 0 16,-5 2 0-16,0 2 0 15,-2 5 0-15,-1-1 0 16,-1 3 0-16,-2 3 0 16,0-1 1-16,1 5-1 0,-2-1 1 15,1 6-1-15,2 1 1 16,-2 3-1-16,3 2 0 15,1 3 0-15,-2 0 0 16,1 0-1-16,-4-3 0 16,3 0-9-16,-2-6 0 15,0 3-104-15</inkml:trace>
  <inkml:trace contextRef="#ctx0" brushRef="#br0" timeOffset="110305.51">6975 5084 127 0,'0'0'0'15,"-7"0"1"1,1 0 1-1,1-3 0-15,0 0 1 0,2-6 1 16,0 0-1-16,3-3 1 16,1 0-1-16,4 0 0 15,2 0-1-15,4-2 0 16,1 1-1-16,0 2 1 16,-3 4-1-16,1 1 1 15,-6 3-1 1,5 6 1-16,-2 7-1 0,-1 7 0 15,-3 7 0-15,-3 0 0 16,-3 0 0-16,-3 0 0 16,-3 3 0-16,-2 0 0 15,1-7-1-15,1 0 1 16,0-4-1-16,6-3 1 16,0-3-1-16,3-1 1 0,3-5-1 15,3 1 0-15,3-5 0 16,2 2 0-16,0-2 0 15,0 0 1-15,-2 0-1 16,0 0 1-16,-3-2-1 16,1 2 1-16,-3-2-1 15,1 2 1-15,0 0 0 0,-2 0 0 16,3 0 0-16,1 0 0 16,-2 0 0-16,2-3 0 15,-3 3-1-15,1-2 1 16,-1 0-1-16,-1 2 1 15,1 0-1-15,-1-2 0 16,3 2-7 0,0-5 0-16,3-2-6 0,-2 2 0 15,2 1-91-15</inkml:trace>
  <inkml:trace contextRef="#ctx0" brushRef="#br0" timeOffset="111255.01">7264 4577 111 0,'0'0'1'0,"0"0"1"15,0 0 0-15,0 0 1 16,0 0-1-16,0 0 1 16,0 0-1-16,0 0 0 15,18-7 0 1,-7 3 0-16,3-1-1 16,-1 3 1-16,3 0-1 15,-3-1 1-15,-2 3 0 16,0 0 0-16,-4 0 0 15,-1 0 0-15,1 0 0 16,-5 0 0-16,2 0 0 16,-1 3 0-16,-1-1-1 0,0 2 1 15,-2 1-1-15,0 2 1 16,0 2 0-16,0 11 0 31,0 7-1-31,0-2 1 16,0 1-1-16,0-2 1 15,0 3-1-15,0-1 1 0,0-1-1 0,0-5 1 16,-2 2-1-16,2-1 0 16,-2-3 0-16,2 2 0 15,0 1 0-15,0 3 0 16,0 4-1-16,0 2 1 16,0-2-1-16,0-2 1 15,2-4-1 1,0 4 1-16,-2-2-1 15,2 0 1-15,-2-6-1 16,0 0 1-16,0-2-1 16,0 2 1-16,2 2-1 15,-2 3 1-15,0 4-1 16,0-2 1-16,-2 2-1 16,2-2 1-16,0 2-1 0,0-3 1 15,-2 2-1-15,0-5 0 16,0 0 0-16,-5-1 1 15,1-1-1-15,-2-2 1 16,0-4-1-16,-1-1 1 16,-4-1-1-16,-3-2 1 0,-2-4 0 15,1 2 0 1,-2-5-1-16,0 2 1 16,-3-1-1-16,5-3 1 15,1 0-2-15,7-5 1 16,0-2-5-16,6 1 0 15,2-2-132-15</inkml:trace>
  <inkml:trace contextRef="#ctx0" brushRef="#br0" timeOffset="113246.95">7986 4539 93 0,'0'0'1'0,"0"0"0"16,0 0 1-16,0 0 1 16,0 0 0-16,0 0 1 15,0 0-1-15,0 0 1 16,0 0-1-16,0 0 1 0,0 0-1 15,0 0 0-15,-16-9 0 0,0 4 0 16,0 1-1-16,0 1 0 16,-3 1 0-16,3-1 0 15,0 6-1-15,3-3 1 16,1 5-1-16,1-1 1 16,5 1-1-16,-3 1 1 15,2 1-1-15,1 4 0 0,-1 3 0 16,2 4 0-16,1 7 0 15,4 2 0-15,0 5 0 16,0 1 0-16,0-4 0 16,0 5 0-16,3-3 0 15,-3 3 0 1,0-2 0-16,0 7 0 16,0 1 0-16,-3 3 0 15,3 5-1-15,-2-3 1 16,0-3-1-16,2 3 1 15,0-3 0-15,0 4 0 16,-3 2-1-16,3-1 1 16,0-2 0-16,-4-1 0 0,2-1 0 15,-3 0 0-15,0 3-1 0,2 8 1 16,-3 11-1-16,6-20 1 16,0-6-1-16,0-1 1 15,0-2-1-15,0 2 1 16,0 5-1-16,-3-2 1 31,3 1-1-31,-3-1 1 0,2-2-1 16,1-1 0-16,-3-2 0 15,3 3 1-15,-4 0-1 16,2 0 1-16,-3-1-1 16,0 1 1-16,1-1-1 15,2-2 0-15,-2-1 0 16,1-4 0-16,-2-2 0 0,4 1 1 15,-3-3-1-15,4-6 0 16,4-3 0-16,0 0 0 16,5 0 0-16,0-4 0 15,4-5 0-15,3 0 0 16,-1-2 0-16,3-3 0 16,0 3 0-16,4-7 0 15,1-2 0-15,-2 0 1 16,-6 1-1-16,3-3 0 31,2 0 0-31,-4 0 0 16,-4 3 0-16,-2-1 1 15,-4 2-1-15,-1 0 1 16,-3 0-1-16,1-3 1 0,-2 0-1 16,2 2 0-16,-3-1-1 15,2-3 1-15,-2 3-9 16,0-3 0-16,1 1-113 0</inkml:trace>
  <inkml:trace contextRef="#ctx0" brushRef="#br0" timeOffset="115388.12">8204 4604 93 0,'0'0'1'0,"0"0"1"16,0 0 2-16,0 0 0 16,0 0 0-16,0 0 0 15,0 0-1-15,0 0 1 16,0 13-1-16,0-5 1 0,0-2-2 16,3 0 1-16,1 0-1 15,10-3 0-15,6 0-1 0,2-5 1 16,1-2-1-16,-2-5 1 15,-3 0-1-15,-3-3 0 16,-2-2 0-16,-3 1 0 31,-4-3 0-31,1 3 0 16,-5-1 0-16,-1 1 0 16,-2-1 0-16,-1-2 1 0,-2 2-1 15,-1 3 1-15,1 0-1 16,-1 2 1-16,0 0-1 15,3 2 0-15,0 3 0 16,0-1 1-16,-2 5-1 0,1 0 0 16,0 0 0-16,-3 2 0 15,2 3 0-15,-1 3 0 16,-1 4-1-16,2 2 1 16,-3-1-1-16,0 5 1 15,-2 1-1-15,3-4 1 16,2 3-1-1,-4 5 1-15,0 2-1 16,3-2 1-16,1 4-1 16,0 3 1-16,1 3-1 0,1-6 1 15,2 1-1-15,0-1 1 16,0-2-1-16,0-4 1 16,2-1-1-16,-2-4 1 15,0-1-1-15,3-1 1 16,-3-2-1-16,0-3 1 15,0 0-1-15,0-3 1 0,0-1-1 16,0-1 1-16,1 1-1 16,2-5 1-16,-1-2-1 15,5-5 1-15,2-2-1 16,2-2 1-16,-2-3-1 0,4 1 1 16,-2 1-1-16,0 3 1 15,-1-2-1-15,-4 4 0 16,0 2 0-16,1 1 0 15,0 2 0-15,-3-1 0 16,1 3 0-16,-1 0 0 16,-1 0 0-1,0 3 0-15,0-3 0 16,0 2 0-16,3 5 0 0,0-3 0 16,1 5 0-16,0 0 0 15,3 1-2-15,-1 1 1 31,0 2-134-31</inkml:trace>
  <inkml:trace contextRef="#ctx0" brushRef="#br0" timeOffset="116036.78">8584 4915 130 0,'0'0'0'0,"0"0"1"16,0 0 0-16,0 0 1 16,0 0 0-16,0 0 1 15,1-13 0-15,4 4 0 0,-2-1-1 0,7 3 0 16,1 1 0-16,1-1 0 15,0 2-1-15,0 3 1 16,0 0-1-16,-4 2 1 16,-1 0-1-16,-1 4 0 15,-3 8 0-15,-2 3 0 16,-2 8 0-16,-5 2 0 0,-4 3 0 16,-3 3 0-16,-2-2 0 15,6-3 0-15,2-4-1 16,3-4 1-16,1-3-1 15,3-3 1-15,3-3-1 16,3-1 0-16,4-1 0 16,-1-3 0-1,0 1 0-15,-2-3 0 16,1 0 0-16,-1 0 1 16,-1 1-1-16,-1-3 1 15,0 2 0-15,-1-2 0 16,1 0 0-16,-1 0 0 15,1 1 0-15,2-1 0 16,-1 1 0-16,0-1 0 0,3 2 0 0,-2-2 0 16,0 0-1-16,-1 0 1 15,1 0 0-15,-4 0 0 16,3 0-1-16,-2 0 1 16,-2 0-1-16,1 0 1 15,-2 0-1-15,-1 0 1 16,3-3-1-1,-3 3 0-15,0 0-2 16,2-1 1-16,3 1-10 16,-1-2 0-16,1-3-106 15</inkml:trace>
  <inkml:trace contextRef="#ctx0" brushRef="#br0" timeOffset="117070.92">7986 5807 105 0,'0'0'1'0,"0"0"0"16,0 0 2-16,0 0 0 15,0 0 0-15,0 0 0 16,0 0 0-16,0 0 0 0,0 0-1 16,0 0 0-16,31-6-1 15,-11 4 1-15,3 1 0 16,-4 1 0-16,-2-3 0 0,-3 3 0 16,-6 0 0-16,0-3 0 15,-4 3 0-15,0 0 0 31,-1 0 0-31,-3 0 0 16,0 0-1-16,0 0 0 16,0-2-2-16,2 1 1 0,2-1-8 15,8-4 0-15,0-1-89 16</inkml:trace>
  <inkml:trace contextRef="#ctx0" brushRef="#br0" timeOffset="117957.18">8251 5679 123 0,'0'0'0'15,"0"0"1"-15,0 0 0 0,0 0 0 16,0 0 1-16,0 0 0 16,0 0 0-16,0 0 0 15,23 0 0-15,-4-2 0 16,4-2-1-16,-4-4 1 16,3 2-1-16,-2-3 1 0,-2 0-1 15,-2-5 1-15,-2 3-1 16,-2 0 1-16,-3-1-1 15,-5-2 1-15,-1 1-1 16,-1 2 1 0,-2 2-1-16,-2 0 1 15,-8 2-1-15,7 0 0 16,-4 5 0-16,1-3 1 16,-1 2-1-16,2 2 0 15,-4-1 0-15,5 2 0 16,-1 2 0-16,-2 2 0 15,-1 2 0-15,-1 2 0 0,-2 2 0 16,2 5 0-16,0-1-1 16,3 5 1-16,-3 4-1 15,2 2 1-15,-2 3-1 0,2 1 1 16,1 5-1-16,-1-2 1 16,4-2 0-16,-4-1 0 15,-2-1-1-15,0 14 1 31,-2 3-1-31,2-4 1 0,0-2-1 16,2-7 1-16,1-5-1 16,1-7 1-16,5-4-1 15,-2-3 1-15,-2-3-1 16,4-1 1 0,0-5-1-16,4-5 1 15,-2-5-1-15,9-3 1 16,-1-2-1-16,5-7 1 15,0-3-1-15,-1 1 1 16,0-2-1-16,0 3 1 16,0 1-1-16,-1 5 1 15,-4 1-1-15,-1 3 0 0,-1 3 0 16,-2 1 0-16,-1 3 0 0,1 4 0 16,-4 0 0-16,2 1 0 15,-1 1 0-15,2 2 0 16,-4 3 0-16,3 1 0 15,0-1 0-15,2 2 0 32,0 0-1-32,-3 1 1 15,5-3-6-15,-3 0 1 0,1 0-5 16,2-2 0-16,-1 1-104 16</inkml:trace>
  <inkml:trace contextRef="#ctx0" brushRef="#br0" timeOffset="118273.69">8575 6010 144 0,'0'0'1'0,"0"0"0"16,-4-4 1-16,4 4 0 15,-2-2 0-15,2 2 1 0,0 0-1 0,0 0 1 16,3 2-1-16,0 2 1 15,-3 5-1-15,-4 8 0 16,1 3 0-16,-4 5 0 16,-2-1-1-16,0-1 1 15,0-1-1-15,1-4 1 32,2-4-2-32,1-2 1 0,2-3-1 15,1-3 0-15,2 0-5 16,10-6 0-16,3-6-5 15,6 3 0-15,1-4-97 16</inkml:trace>
  <inkml:trace contextRef="#ctx0" brushRef="#br0" timeOffset="118859.74">8798 5516 136 0,'0'0'0'0,"13"0"1"32,11 0 0-32,-8-3 1 0,-5 3 0 0,2-1 1 15,-1 1-1-15,-1-2 0 16,-2 2-1-16,1 0 1 15,2 0-1-15,-2-3 1 16,-3 3-1-16,-2-3 1 16,-1 2-1-16,-1-1 0 15,1 2-1-15,-2-6 0 0,2 3-1 16,-1 0 0-16,-2 0-6 16,-1 3 0-16,0-3-3 15,0 3 0-15,0 0-77 16</inkml:trace>
  <inkml:trace contextRef="#ctx0" brushRef="#br0" timeOffset="119214.33">8904 5405 125 0,'0'0'0'0,"0"-3"1"15,0-2 1-15,0 1 1 0,-2 2 0 0,2 2 1 16,-3-3-1-16,3 3 1 16,-1 0-1-16,1 0 0 15,-3 3-1-15,1 5 1 16,0 4-1-16,-1 4 0 16,-1 3-1-16,2 0 1 15,-2-1-1 1,1-3 1-16,0 0-1 15,3 2 0-15,0-1 0 16,0-5 0-16,0 1-1 16,3-2 0-16,0-1-2 15,-2-1 1-15,2-2-9 16,-1-3 1-16,0 1-96 0</inkml:trace>
  <inkml:trace contextRef="#ctx0" brushRef="#br0" timeOffset="119715.66">8798 5492 121 0,'0'0'0'0,"-7"-3"1"15,-2 0 0-15,3 2 1 16,0-1 0 0,3 2 1-16,0 0 0 15,3 0 0-15,0 0-1 16,0 0 0-16,0 0 0 16,8 9 0-1,5 0 0-15,-2 0 0 16,0 0 0-16,3-3 0 15,0 0-1-15,2 2 1 16,-1-4-1-16,5 1 0 16,1-5 0-16,-2 0 0 15,-1 0-1-15,-4-5 1 0,-1 1 0 16,-5-3 0-16,-2 3-1 16,-3-3 1-16,-6 5 0 15,-3-1 0 1,-5 6 0-16,-2-1 0 15,-5 7 0-15,4-2 0 16,-2 4 0-16,2-2 0 16,3 3-1-16,1-2 1 15,4 0-1-15,2-2 0 0,2-3-8 16,4 0 0-16,1-3-104 16</inkml:trace>
  <inkml:trace contextRef="#ctx0" brushRef="#br0" timeOffset="121296.78">8990 4473 109 0,'0'0'1'16,"0"0"0"-16,0 0 1 0,0 0 0 15,0 0 0-15,0 0 0 16,0 0-1-16,0 0 1 15,17-2-1-15,-1 2 1 16,5 0-1-16,0 0 1 16,4-3 0-16,-7 3 0 15,-2-2 0 1,-3 2 0-16,-2 2 0 16,-2-2 0-16,-6 3 0 15,3-1 0-15,-3 2-1 0,0-1 1 16,-1-1 0-16,0 5 0 15,0 2-1-15,-2 2 1 16,2 1-1-16,-1-1 1 16,-1 5-1-16,0 4 1 15,0 5-1-15,0 2 0 16,0 2 0-16,0 4 0 0,0 0 0 16,0-3 0-16,0 0 0 15,0-3 0-15,0-3 0 16,-1 4 0-16,-1 1 0 15,2 1 0-15,-2 4 0 0,2-1 0 16,0 3-1-16,0-1 1 16,-2-2-1-16,0-3 1 15,-1-2-1-15,1 1 1 16,-1-2-1-16,2 5 1 16,-3 0-1-16,2 2 1 15,2 0-1 1,-4 2 1-16,1-2-1 15,1-5 1-15,-3-2-1 16,3 0 1-16,2-7-1 0,-4 5 1 16,1 2-1-16,-2 2 1 15,-1 1-1-15,1-1 1 16,2 1-1-16,0 1 1 16,0 1-1-16,0-3 0 15,-1-2 0-15,1-3 1 0,1-4-1 16,-3 5 1-16,3 2-1 15,-5 0 0-15,3 5 0 16,-2-2 1-16,3 1-1 16,-2-1 0-16,1 4 0 15,0-7 0 1,2 0 0-16,-2-4 1 16,1-5-1-16,1 0 0 15,0 0 0-15,1 0 0 16,-1 3 0-16,0 0 0 15,0-1 0-15,1 0 0 16,1 3 0-16,0-3 0 16,1-2 0-16,1 9 0 15,0 5 0-15,-2-9 0 16,2-2 0-16,-1-4 0 16,3-6 0-16,-4 1 0 15,3-1 0-15,-3 1 1 16,0-3-1-16,1 1 0 31,-1 1 0-31,3-2 0 0,-3 2 0 16,2 2 0-16,-2 2 0 15,0-3 0-15,0 3 0 16,0-2 1-16,0 3-1 16,-2 0 0-16,-5-3 0 15,2 1 1-15,-3-3-1 16,1-2 1-16,1 0-1 0,-6-2 1 15,-1 2-1-15,0-4 1 16,-3-1-1-16,1 1 1 16,-3-1-1-16,0 1 1 15,-1-1-1-15,-4 1 0 16,1-3 0-16,0 0 1 16,-2-2-1-16,6 0 0 0,-1 0 0 0,7-4 0 15,1-1 0-15,4 3 0 16,5 0-2-16,2 2 1 15,2-5-8-15,14 5 0 16,-2-2-119-16</inkml:trace>
  <inkml:trace contextRef="#ctx0" brushRef="#br0" timeOffset="128251.56">2470 7771 89 0,'0'0'0'0,"0"0"1"0,0 0 0 16,0 0 3-16,0 0 1 16,0 0 0-16,0 0 0 15,0 0-1-15,0 0 1 16,0 0-2-16,0 0 1 16,0 0-1-16,0 0 1 15,0 0-1-15,0 0 1 0,13-14-1 0,-8 2 1 16,-3 2-3-16,2 1 1 15,1 1-1-15,-5-1 1 16,-5 0-1-16,1 1 1 16,-5 3-2-16,0 1 1 15,-2 3 0-15,-1-2 0 16,0 2 0 0,-9 5 0-16,-4 5-1 15,2 5 1-15,-4 4 0 16,3-2 0-16,-2-4 0 15,1 6 1-15,3 2-2 16,-3 2 1-16,2 1 0 16,0 11 0-16,-3 7-1 15,8-3 1-15,2 1-1 0,3-1 1 16,7-2-1-16,3-9 1 16,6-7-1-16,-1-2 0 15,5-2 0-15,2-4 0 16,1-3 0-16,-1 0 0 15,5-1 0-15,-5-1 0 16,1-5 0-16,2-2 0 16,1 1 0-16,3 0 0 15,-2-1 0-15,2 0 1 16,3-1-1-16,-7 0 1 16,-1 1 0-16,1 0 0 15,1 0-1-15,-1 0 0 16,0 0 0-16,2 0 0 15,-4 0 0-15,-1 0 0 0,0 0 0 16,0 0 0-16,-2 0 0 16,1 0 1-16,1 0-1 15,-3 0 0-15,0-2 0 16,0 2 0-16,-4 0-1 16,0 0 1-16,1 0-4 15,1-3 0-15,-2-1-6 0,3-1 1 16,-3 1-98-16</inkml:trace>
  <inkml:trace contextRef="#ctx0" brushRef="#br0" timeOffset="128737.4">2576 8150 105 0,'0'-3'0'0,"0"-3"0"0,0-3 1 15,0 0 3-15,2 6 0 32,0-3 0-32,1 3 1 15,1-5-2-15,-1 7 1 16,-1 1-2-16,-2 0 1 16,-5 0-1-16,5 1 1 15,-4 4-1-15,4 1 0 16,0 2 1-16,0 2 0 0,0 2 1 15,2 3 0-15,-2-2-2 0,2 4 0 16,-2 1 0-16,0-1 0 16,-2 1-1-16,4-2 0 15,-2 0-1-15,3-3 1 16,-1-3-1-16,2-5 0 16,0-4-6-16,1-5 1 15,1-1-109 1</inkml:trace>
  <inkml:trace contextRef="#ctx0" brushRef="#br0" timeOffset="129323.57">2753 7355 112 0,'0'0'0'0,"0"0"1"0,0-3 1 15,0 0 1-15,2-4 1 16,-2 2 0-16,0 0 1 15,0 1-1-15,0-1 0 16,-2 4 1-16,2-2 0 16,0 0-3-16,0 1 1 0,0 1-2 15,0 7 1-15,-3 3 0 16,2 3 0-16,1 6-2 16,-3 3 1-16,0 3 0 15,-3-1 0 1,3 0-1-16,-2 2 1 15,0-3-1-15,5 3 0 16,0 0-1-16,3-1 1 16,4 2-10-16,-5-3 0 15,2 1 0-15,2-2 0 16,-2 0-77-16</inkml:trace>
  <inkml:trace contextRef="#ctx0" brushRef="#br0" timeOffset="129972.26">2731 7539 127 0,'0'0'0'15,"-4"2"0"-15,4-2 0 16,-3-4 1-16,3 4 0 16,7-3 0-16,-4 1 1 15,0 2-1-15,6 0 1 16,3-2-1-16,5 2 1 15,5-2-1-15,-6-1 1 0,0 3-1 0,-6-2 0 16,-1 2 0-16,2 0 0 16,-2 0-1-16,0-2 1 15,1 2-1-15,0-2 1 16,-1-1 1-16,2-1 0 16,-2-3 1-16,0-2 1 31,0-2-3-31,-5 1 1 15,-2 1-1-15,-2-2 1 0,-2 1 0 16,2 0 1-16,-4 1-2 16,4-2 1-16,0 2 0 15,0 0 0-15,-3 2 0 16,0 7 0-16,3 4-2 16,0-4 1-16,-3 3 0 0,3-3 1 15,0 3-2-15,3 5 0 16,0 2 0-16,0 5 1 15,-2 5-1-15,2-2 0 16,-3 0 0-16,2 3 1 16,-2-3-1-16,0 4 1 15,-2 3-1 1,4 1 0-16,2 0-6 0,3-4 1 16,2-1-2-16,0-8 1 15,-2 1-111-15</inkml:trace>
  <inkml:trace contextRef="#ctx0" brushRef="#br0" timeOffset="130759.02">3421 7664 101 0,'0'-3'0'0,"3"0"0"15,-2 0 1 1,4-2 0-16,2 2 1 16,2 1 1-16,-2-5 0 15,0-2 1-15,2-1 0 16,-6-2-1-16,-3 3 1 15,0 3-1-15,-6 2 1 16,-1 3-3-16,-9 1 1 16,-6 4 1-16,-2 7 1 0,-6 6 1 0,2 5 0 15,-1 5-1-15,-1 1 1 16,1 6-3-16,-2-2 0 16,-1 5-1-16,13-11 0 15,6-8 0-15,6 0 0 16,5-2 0-16,2 4 0 15,5 3-1-15,-1-5 0 0,3-2 0 16,2-2 1-16,0-4-1 16,5-2 0-16,5-2 0 15,-4-3 0-15,0-1 0 16,12-7 0-16,6-1 0 16,-5 1 0-16,1-2-4 0,-4 1 1 31,0-3-13-31,-4 0 1 15,1 1-79-15</inkml:trace>
  <inkml:trace contextRef="#ctx0" brushRef="#br0" timeOffset="131445.43">3543 7990 98 0,'-2'2'0'0,"0"3"1"15,-3-5 0-15,1 0 2 16,1 0 1-16,2 0-1 15,-2-9 1-15,3-5-2 0,0 3 1 16,4 0 0-16,1 1 0 16,2-1-1-16,-1 2 1 15,5 0-1-15,-5 5 1 16,1-1-2-16,-2 3 1 16,-1 0-1-16,3 2 1 15,0 0-1-15,2 4 1 0,1 3-1 16,-2 6 0-16,0 10 0 15,-3-1 0 1,-5 6 0-16,-7-1 0 16,-2 4-1-16,-4-2 1 15,-5-2 0-15,1-4 0 16,-1-3-1-16,2-3 1 16,2-2-1-16,5-4 1 15,6-2-1-15,-1-4 1 16,1 0-1-16,3-2 0 0,0-2 0 15,3 1 1-15,1-2-1 16,6 0 1-16,8 0-1 0,-4-2 0 16,-2 1 0-16,0-1 0 15,-5 2 0-15,-3 0 0 16,1 0 0-16,-1 0 1 16,0 0-1-16,1 0 1 15,2 0-1-15,-1 0 0 16,0-1 0-1,5 0 1-15,1-1-1 0,-2-1 0 16,2 1-1-16,1 0 0 16,1-2-9-16,-2 0 0 15,0 1-88-15</inkml:trace>
  <inkml:trace contextRef="#ctx0" brushRef="#br0" timeOffset="131846.29">3930 7877 130 0,'0'0'0'0,"0"6"0"16,0-3 0-16,0-3 1 15,0 0 1-15,4 5 0 0,-1-5 1 16,2 0 0-16,5-3 1 31,8 1-2-31,0-1 1 16,-3 2-2-16,3-4 1 15,-3 5 1-15,-2-2 0 0,-1 2 0 16,-1-1 1-16,-2 1-3 16,-3-1 1-16,-1 1-1 15,-1 0 1-15,0 0-1 16,1-3 1-16,-1 3 0 0,-1 0 0 15,-2 0-1-15,2 0 0 16,-1 0-1-16,1 0 1 16,-1-2-1-16,3 2 0 15,-1 0 0-15,2-2 0 16,0 1-4-16,-3 0 1 16,0 1-8-1,-3 0 0-15,0 0-98 16</inkml:trace>
  <inkml:trace contextRef="#ctx0" brushRef="#br0" timeOffset="132247.49">3930 7988 107 0,'0'7'0'0,"-2"4"0"15,0-2 0-15,2 0 1 16,2-3 0-16,3 0 1 15,-1 0 0-15,-2 0 1 16,5-3 0-16,-1 0-1 16,12-3 0-16,12-6 0 0,-9 3 0 15,0 0 1-15,-2 3 1 16,-6 0-1-16,-4 0 0 16,0 0 0-16,-2 0 1 15,-1-2-2-15,1 2 0 16,-1 0 1-16,1 0 1 15,0 2-2 1,-4-2 1-16,3 3-1 0,-3-2 0 16,0 4-1-16,-3-5 0 15,3 0-1-15,-3 0 1 16,1-3-2-16,-1 0 0 16,-1-3-4-16,-2-2 1 15,0 1-111-15</inkml:trace>
  <inkml:trace contextRef="#ctx0" brushRef="#br0" timeOffset="134707.87">4970 7528 85 0,'0'0'0'16,"0"0"0"-16,0 0 1 0,0 0 2 0,0 0 0 16,0 0 2-16,0 0 0 15,0 0-2-15,0 0 0 16,0 0 0-16,0 0 0 15,0 0-1-15,0 0 0 16,0 0 0-16,16 2 0 16,12 0 0-1,-10 0 0-15,2 1 0 16,4-3 1-16,1-7-1 16,-6 5 0-16,0-5-1 15,-3 0 1-15,3-2 0 16,-3-4 0-16,-2-5 0 15,-3-1 0-15,-1-1-1 16,-4 0 0-16,-6-5 0 0,-2-1 1 16,-5-1-1-16,0 3 0 15,-4 3-1-15,1 4 1 16,-1 6 0-16,-1 0 0 16,2 5 0-16,1 1 1 15,0-2-2-15,-2 5 1 16,2 2-1-16,-4 2 1 0,-3 5-1 0,0 7 1 15,0 8-1-15,4 1 0 16,-1 4 0-16,3 3 0 16,1 6 0-16,2-4 1 15,-3 2 0-15,1-2 0 16,3-1-1-16,-1 6 1 16,3-1 0-1,1 17 0-15,-2 12-1 16,4-22 0-16,-2-13 0 15,0 0 1-15,3-4-1 16,-3-4 0-16,3-3 0 16,0-3 0-16,0-3 1 15,0-4 0-15,3-2-1 0,-3-5 1 16,0 1-1-16,0-3 0 16,0 0 0-16,6-5 1 15,0-4-1-15,5-2 1 16,2-5-1-16,2 0 1 15,6-4-1-15,-7 6 1 16,-1 0-1-16,-3 5 0 0,-3 3 0 16,2 1 0-1,-4 3 0-15,2 0 1 16,-1 2-1-16,1-3 0 16,-4 3 0-16,3 3 1 15,2-1-1-15,4 7 0 16,-2 2 0-16,2 0 0 15,-4-2 0-15,1 5 0 16,-4-1 0-16,6 8 0 0,1 4-1 16,0-2 0-1,1 2-10-15,-3-7 1 16,-4-7 0-16,4-2 0 16,-1-2-85-16</inkml:trace>
  <inkml:trace contextRef="#ctx0" brushRef="#br0" timeOffset="135052.19">5340 7839 140 0,'0'0'0'0,"0"6"0"15,0-4 1-15,1 1 0 0,-1-3 0 16,0 2 0-16,0-2 0 15,0 0 0-15,0 0 0 16,6 3 0-16,-5 1 0 16,1 1 1-16,1 5 0 15,-2 2 1-15,1 6 1 16,-2 5-4-16,0 0 1 0,0 4 0 16,0-3 1-16,0 5-1 15,0-5 1-15,1-5-2 16,1-5 1-16,-2-2-1 15,3-6 0-15,1 0-2 16,0-6 0-16,5-6-5 0,3-5 0 31,1 1-100-31</inkml:trace>
  <inkml:trace contextRef="#ctx0" brushRef="#br0" timeOffset="135638.34">5532 7192 111 0,'-2'2'0'0,"-2"3"1"16,-3-3 0-16,0-2 2 15,5 0 0-15,-2-2 0 16,4 2 0-16,1-2 0 0,2 2 0 16,1 0 0-16,14-3 0 15,8 1 0-15,-1-1 1 16,-3 2-2-16,11-6 0 15,3 2 0-15,-10 1 0 16,-1 1-1-16,-7 1 1 16,-4 2 0-1,-2 0 0-15,-5 2-2 16,-4-4 1-16,0 2-1 16,-3-4 1-16,0 1-1 15,-3 1 0-15,2-3-3 0,-5-1 1 16,-6-1-5-16,3 2 0 15,1 1-94-15</inkml:trace>
  <inkml:trace contextRef="#ctx0" brushRef="#br0" timeOffset="135986.14">5650 7034 122 0,'0'0'0'0,"4"2"0"15,-4-2 1-15,-3-2 0 16,1-1 1-1,0 1 1-15,-1 1 0 16,1-2-1-16,2 3 0 16,-1 0 1-16,1 0 0 15,0 0 1-15,0 2 0 16,0 5 0-16,0 2 0 16,1 4-1-16,1 7 0 15,3 3-1-15,-3-2 0 0,1 1-1 16,-1-6 0-16,-2 0 0 0,4 2 1 15,1 0-1-15,0-2 1 16,-1 2-1-16,-2 0 0 16,5 3-1-16,-4-3 0 15,3-4 0-15,-3-1 0 16,2-7-3-16,0 2 0 16,-4-1-4-16,4-5 1 15,-2 1-108-15</inkml:trace>
  <inkml:trace contextRef="#ctx0" brushRef="#br0" timeOffset="136540.54">5530 7121 130 0,'-4'0'0'16,"-3"0"0"-16,2 0 0 0,3-1 0 16,2 1 1-16,0 0 0 0,0 2 1 15,2 2-1-15,1-1 1 16,-1 1-1-16,2 1 1 16,0-3 0-16,4 5 0 15,5-1-1-15,-3 1 1 31,0-2-1-31,3-1 0 16,-1 3 0-16,2-3 0 16,-2 1 0-16,1-2 0 0,-4-3 0 15,4 0 0-15,3 0 0 16,-3 0 0-16,-3-3-1 16,4-1 1-16,4-1-1 15,-3-4 1-15,1-5 0 0,-3 1 0 16,-4 2-1-16,-2-3 1 15,-4 2 0-15,0 4 0 16,-3 3 0-16,-3 5 1 16,-3 0-2-16,-3 7 0 15,-4 4 0-15,-1 1 1 16,-1 1 0 0,-5 3 1-16,1 2-2 0,1 3 1 15,0-3-1-15,3 4 1 16,-1 3-1-16,0-1 0 15,3 1-1-15,7 1 0 16,-1-2-8-16,7-6 1 16,-2 0-102-16</inkml:trace>
  <inkml:trace contextRef="#ctx0" brushRef="#br0" timeOffset="138163.47">6010 7346 109 0,'0'3'0'16,"0"0"0"-16,-2 0 0 15,0 0 0-15,2-3 1 16,-4 1 1 0,4-1 0-16,-1 4 0 15,2 0 0-15,3-1 0 0,-2-3 0 16,-2 2 0-16,14-2 0 15,7 0 0-15,0-2 0 16,-5 2 0-16,9-9 0 16,1-1 0-16,-1-4 0 15,0-1 0-15,-5-1 0 16,-4 3-1-16,-4-2 1 0,-3-3-1 16,0 2 0-16,-4 0 0 15,-5 3 0-15,0-3 0 16,-7 5 1-16,-1 2-1 15,0 1 0-15,-1 4 0 16,-3 0 1 0,2 1-1-16,-1 3 0 15,2 0 0-15,-3 3 0 16,-2 3 0-16,2 1 0 16,-1 2-1-16,1 3 1 15,-2 2-1-15,2 8 1 16,-1 4 0-16,3 4 0 15,-2 9-1-15,3-4 1 0,2 3 0 0,3-4 0 16,-2-5-1-16,3 3 0 16,0 0 0-16,3 6 1 15,-3 1-1-15,3-1 0 16,3 2 0-16,-3-5 1 16,-3-2 0-16,3-6 0 31,0-9-1-31,0-6 1 0,0-2-1 15,0-1 1-15,0-2-1 16,3-2 1-16,-3-1-1 16,0-9 0-16,6-3 0 15,0-6 0-15,3-6 0 16,5 2 0-16,-1-3 0 16,2 0 0-16,1-1 0 0,-2 5 1 15,1 3-1-15,-5 4 1 16,0 1-1-16,-1 1 0 15,-2 4-1-15,-4 2 1 16,1 1 0-16,1 1 0 16,2 0 0-16,2 6 0 15,4 0 0-15,-3 6 0 0,2 6 0 0,-4 0 0 16,0 5 0-16,-4-1 0 16,-1 2 0-16,1-3 0 15,2 0 0-15,-3 0 0 16,0-1-4-16,0-6 0 15,-3 2-10-15,3-7 1 16,-3 0-88 0</inkml:trace>
  <inkml:trace contextRef="#ctx0" brushRef="#br0" timeOffset="138943.66">6463 7829 108 0,'-3'5'0'16,"-3"-1"0"-16,3-1 0 15,-2-1 0-15,3 0 1 16,2-2 2-16,0 0 0 15,-5 0 0-15,5 0 1 16,-4-2-1-16,4-3 0 16,-3 1-1-16,3-3 1 15,3 1 1-15,-1-1 0 16,2 0 0-16,6-4 0 16,-1-1-3-16,1 3 1 0,-1 3 1 15,0 3 0-15,2-1-2 16,-2 5 0-16,4 5 0 15,-1 3 0-15,2 3-1 16,-5 5 1-16,-2 2 0 16,-7-2 0-16,-4-1 0 15,-5 0 0-15,-4 2 0 0,-1 4 0 16,-1 4-1-16,2-3 1 16,1-1-1-16,3-4 0 15,2-4 0-15,3-2 0 16,1-2 0-16,3-2 0 15,1-2 0-15,1-3 0 16,5-1 0-16,-3 2 0 16,1-3 0-16,2 1 0 15,-5-1 0-15,5 0 0 16,0-1 0-16,2-1 0 16,3 0 0-16,4 1 1 15,1 2-1-15,-1-1 1 16,-5 2-1-16,1-3 0 15,-3 3 0-15,1-1 1 0,-1 2 0 16,-2-1 0-16,-1-3-1 16,-2 1 1-16,2-1-1 15,-3 0 1-15,0 1 0 16,0-1 0-16,0 0-1 0,1 0 1 16,-1 0-1-16,1 0 1 31,-2 0-1-31,1 0 1 15,1 0-1-15,-4 0 0 16,3 0 0-16,-3 0 1 16,1 0-2-16,-1 0 1 15,5-1-7-15,2-3 1 16,-1-2-116-16</inkml:trace>
  <inkml:trace contextRef="#ctx0" brushRef="#br0" timeOffset="140356.64">6962 7674 125 0,'0'0'0'0,"0"0"0"0,0 0 0 16,0 0 1-16,0 0 0 16,0 0 0-16,0 0 0 15,0 0 0-15,0 0 1 16,30-6-1-16,-5 3 0 16,3 2 0-16,2-2 1 15,-6 1-1-15,-2-1 1 0,-2 2 0 16,-5-2 0-16,-4 3 1 15,-4 0 0 1,-4 0-2-16,3 0 0 16,-3 0 1-16,0-2 0 0,-3 1 1 15,3 1 1-15,-2 0-2 16,2 0 0-16,-1 0-2 16,2 0 0-16,-1-2-6 15,5 0 0-15,1 0-105 16</inkml:trace>
  <inkml:trace contextRef="#ctx0" brushRef="#br0" timeOffset="141622.26">7579 7492 116 0,'4'0'0'0,"3"0"0"15,-5-3 0-15,-2-3 1 16,-2 6 1-16,-5 0 0 0,3 0 1 15,1 2-1-15,1 2 0 16,1-1 0-16,1-2 0 16,1 0 0-16,5 1 0 15,4-2-1-15,1 0 1 16,6 0 0-16,-1 0 0 16,4 0-1-1,4-4 1-15,6-1-1 16,-7 1 1-16,-2-4-1 15,-2 0 1-15,-1 1 0 0,0-9 0 16,-3-9-2-16,-4 3 1 16,-2 1 0-16,-2-6 0 15,-1 0-1-15,-6 3 1 16,0 6-1-16,-3 0 0 16,0 0 0-16,-1 7 1 15,-6-1 0-15,4 6 0 0,-6-1-1 16,2 5 1-16,-3-1 0 15,1 3 0-15,1 0-1 16,-1 4 1-16,-4 1-1 16,2 3 1-16,5 1-1 0,-3 6 0 15,5 3 0-15,0 6 1 16,0 4-1-16,2 4 1 16,1 4 0-16,2-1 0 15,-2-3-1-15,-1 2 0 16,1-5 1-16,0 7 0 15,2 4-1 1,-1 1 0-16,1 4 0 16,1-5 1-16,0-1-1 0,-2-10 1 15,3-4-1-15,-2-6 1 16,-2 0 0-16,-1-7 0 16,3-1 0-16,2-4 0 15,0-3 0-15,0-4 1 16,2 3-2-16,3-6 1 15,-1 1-1-15,5-10 0 16,3-5 0-16,0-5 0 0,2-4 0 16,-1 1 0-16,0-2 0 15,2 6 0-15,-1 6 0 16,-2 0 1-16,-5 6-1 16,0 3 0-1,-5 2 0-15,3 2 0 16,-1 2 0-16,3 2 0 15,0 3 0-15,2 12 1 16,1 6-1-16,-1-4 0 16,0 2 0-16,-2-2 1 15,0 1-1-15,2-5 0 16,-3 0-1-16,1-2 1 0,2 3-6 0,-2-4 0 16,0-2-11-16,1-2 1 15,-1 1-83-15</inkml:trace>
  <inkml:trace contextRef="#ctx0" brushRef="#br0" timeOffset="142339.94">7986 7834 113 0,'0'0'0'0,"3"4"0"16,-6-1 1-16,-1-1 1 0,1-2 0 16,1 2 1-16,-1-2 0 15,2-2 2-15,1-2 0 16,0 3-2-16,0-3 1 16,0 0 0-16,2-1 0 15,2-2-1-15,6-4 1 16,3-9-3-16,-4 6 1 0,1 1-1 0,9 4 1 15,4-1-1-15,-5 4 0 16,-4 2-1-16,2 6 1 16,3 6-1-16,-6 2 1 15,-3 8 0-15,-3-3 0 16,-6 3 0-16,-4-2 0 16,-6 1 0-1,-3 0 1-15,-7 1-1 16,-1 3 0-16,1 3 0 15,0-1 0-15,5-1-1 16,1-5 0-16,4-3 0 16,2-4 0-16,4-2 0 15,3-2 0-15,0-3 0 16,0 0 1-16,0-2-1 0,7 1 0 16,4-2 0-16,3 0 0 15,-1 0 0-15,3-2 0 16,1 1 0-16,-4 1 0 15,-2 0 0-15,3 1 0 16,-1 1 0-16,-4-2 1 16,-1 2-1-16,-1-1 1 15,0-1-1-15,0 1 1 16,0 2-1-16,-4-1 1 16,3 1 0-16,-3-3 0 15,0 1 0-15,1 1 0 16,-2-2-1-16,0 0 1 15,-1 1-1-15,3-1 1 16,-4 0-1-16,2 0 0 0,0-1 0 16,1-1 0-16,-1 2-3 15,0-1 1-15,0-4-6 16,2 0 0-16,2 0-112 16</inkml:trace>
  <inkml:trace contextRef="#ctx0" brushRef="#br0" timeOffset="145602.13">8482 7433 122 0,'2'0'0'0,"2"-3"0"15,-4 3 0-15,0 3 0 0,0-3 0 16,-5 2 0-16,5-2 0 16,-1 2 0-16,1-2 1 15,3 2 0-15,6-2 1 16,3 3 0-16,8-6 0 16,2-1 0-16,-2-1 0 15,2 1 0-15,-2-5 0 0,-2-2-1 0,-1 2 1 16,-4-6-1-16,-1 0 0 15,-4-3-1-15,-3 0 1 16,-2-3-1-16,0 3 1 16,-3 0 0-16,-2 1 0 15,-1 4-1-15,2 2 1 16,-4 2 0 0,-2 0 0-16,-3 0 0 15,-1 4 1-15,-1 2-1 16,0 2 0-16,-2 1-1 15,5 0 1-15,-3 0-1 16,5 2 1-16,-2 5-1 16,0-1 1-16,2 6-1 15,3 6 0-15,-3 2 1 0,4 5 0 16,1 3 0-16,-1 6 0 16,2 5-1-16,1-10 1 15,-4-2 0-15,3 3 0 16,0-1-1-16,-2 5 1 15,-1 4-1-15,2-3 1 16,-2 1-1-16,1 0 0 16,-2 0 0-16,3-10 1 15,0-4-1-15,2-1 1 0,2-6-1 16,0-3 0-16,1-3 1 16,2-6 0-16,-1-2-1 15,-1-1 1-15,3-2-1 16,6-12 1-16,4-8-1 15,0-1 0-15,1-4 0 16,-1-3 1-16,0 3-1 16,-4 4 1-16,-3 7-1 15,0 1 1-15,-3 6-1 0,2 1 0 16,-4 4 0-16,2-1 0 16,-3 3 0-16,0 0 0 15,-2 2 0-15,3 7 0 16,3 2 0-16,0 2 0 15,0 0 0-15,0 3 1 16,-1 1-1-16,3 6 1 16,0 5-1-16,4-7 0 15,1 1 0-15,-2-2 0 0,4-5-4 16,-3-2 0 0,-3-5-7-16,0 0 1 15,1-2-96-15</inkml:trace>
  <inkml:trace contextRef="#ctx0" brushRef="#br0" timeOffset="145934.28">8968 7659 138 0,'0'5'0'0,"-3"1"0"16,2-3 1-16,1-3 0 0,0 0 1 15,0 0-1-15,0 0 1 32,0 0-1-32,0 0 0 15,4 0 2-15,-1 4 1 16,-3 5-3-16,1 5 0 16,1 7 0-16,-2 2 1 0,3 2 1 15,-3-4 0-15,-3-3-2 16,3-1 1-16,-2 1-1 15,1-6 0-15,1-3-1 0,1-3 0 16,1-2-2-16,1-3 0 16,4-1-3-16,4-1 0 15,0 0-107-15</inkml:trace>
  <inkml:trace contextRef="#ctx0" brushRef="#br0" timeOffset="146422.67">9000 7188 102 0,'0'0'0'16,"4"4"1"-16,-4-4 1 15,-3 2 1-15,3-2 0 16,-4 0 0-16,7 0 0 15,3-2 0-15,4-1 0 16,4-1-1-16,11 0 0 16,10-1 1-16,-9 0 0 0,1 1 0 0,2 0 1 15,0 1-2-15,-5 1 0 16,-6 0 1-16,-5-1 1 16,-4 1-2-16,-3 0 1 15,-1 2-2-15,-1-2 1 16,1-3-2-16,-3 1 1 15,2-1-1-15,-1 3 0 0,-2-5-4 16,2 4 0-16,-3-1-9 16,0 2 1-16,-3-1-77 15</inkml:trace>
  <inkml:trace contextRef="#ctx0" brushRef="#br0" timeOffset="146777">9192 7025 109 0,'0'0'0'16,"1"3"0"-16,-1-3 1 16,-5-3 2-16,2-3 0 15,1 3 0-15,-1-4 1 16,1 5 0-16,2-5 0 0,-2 5 0 16,2-4 0-16,0 3-1 0,0 3 1 15,0 0-1-15,0 3 1 16,0 3-2-16,-2 3 1 15,0 9-1-15,2 3 1 16,-3 3-1-16,3-1 1 16,0-1-2-16,0 1 0 15,0-1 0 1,3-3 1-16,-1-1-2 16,0-3 0-16,0-1 0 15,1-3 1-15,1-1-1 16,-1-2 0-16,2-3-5 15,1-1 0-15,-4-2-10 0,-1 1 1 16,2-1-80-16</inkml:trace>
  <inkml:trace contextRef="#ctx0" brushRef="#br0" timeOffset="147325.41">9071 7090 124 0,'0'4'0'16,"2"4"0"-16,-5-6 1 16,0 0 0-16,0-2 0 15,0 0 0-15,-1 0 1 16,4-2 0-16,0 2 0 16,0 0-1-16,0 4 1 15,4 3 0 1,-1-1 0-16,0 2-1 15,6 1 0-15,5 4 0 16,-4-4 0-16,2 2 0 16,1-3 0-16,3 1 0 15,0-5 0-15,-1 1-1 0,1-3 1 16,-2 0 0-16,2-2 1 16,0-3-2-16,0-1 1 15,-1-1 0-15,0-5 0 16,3-9-1-16,-8 6 1 15,-2-3-1-15,-2 5 1 0,-4-1 0 16,1 3 0-16,-3 3 0 16,-3 3 1-16,1 3-2 15,-7 5 1 1,-3 8 0-16,0-1 1 16,-1 6-1-16,-3-5 1 15,-1 5-1-15,-4 1 0 16,0 0 0-16,1 3 1 15,2 2-2-15,3-2 1 16,-4 1-1-16,8-2 0 16,1-3-1-16,8-3 1 0,-1 0-3 15,8-6 1-15,-1 0-122 16</inkml:trace>
  <inkml:trace contextRef="#ctx0" brushRef="#br0" timeOffset="153531.21">9825 7560 188 0,'0'0'-1'0,"0"0"-1"16,0 0 0-16,0 0-8 15,0 0 1-15,0 0-7 0,0 0 1 16,0 0-78-16</inkml:trace>
  <inkml:trace contextRef="#ctx0" brushRef="#br0" timeOffset="154606">9649 7503 133 0,'0'0'1'0,"0"0"0"0,0 0 0 16,0 0 0-16,0 0 1 15,14-1-1-15,2 0 1 16,5 1-1-16,2 0 1 16,5-5 0-16,-5 5 0 15,-1 0 0-15,0 6 0 0,-2 6 0 16,-3-5 1-16,-4-5-1 16,-4 0 1-16,-3-4-1 15,-3 0 0-15,0 0 0 16,-2-1 0-16,1 1 0 15,-2 0 0 1,0 0-1-16,0 2 1 16,0-3-1-16,0 3 0 15,0 0-1-15,0 0 0 16,0 0 0-16,0 0 0 16,0 0-5-16,0 0 0 15,0 0-6-15,0 0 0 16,0 0-94-16</inkml:trace>
  <inkml:trace contextRef="#ctx0" brushRef="#br0" timeOffset="155348.66">9661 7640 111 0,'0'0'0'0,"0"0"1"16,-18 10 0-16,12-5 1 15,-3-4 1-15,2 1 1 16,3-1-1-16,-1 1 1 15,3-2-1 1,-1 3 1-16,1-3-1 16,2 0 0-16,-2 1-1 15,2-1 0-15,0 0 0 16,0 0 0-16,0 0-1 16,0 0 1-16,-2 3-1 15,2-3 1-15,0 5-1 16,6-2 1-16,4 0-1 0,1 0 0 15,-1-2 0-15,6-1 0 16,4-1 0-16,-3-2 0 16,3 3 0-16,1-1 0 15,0 1 0-15,-3-1 0 16,-2 0 0-16,-1 1 0 16,-4 1 0-16,-2 0 1 15,-2 0-1-15,-4 2 1 16,0-3-1-16,0 0 0 31,-2 0 0-31,-1 0 0 16,0 0-1-16,0 0 1 15,0 0-1-15,0 0 0 16,3 0-2-16,-3 0 0 0,2 0-10 16,2-4 0-1,1 2-97-15</inkml:trace>
  <inkml:trace contextRef="#ctx0" brushRef="#br0" timeOffset="156041.54">10379 7310 121 0,'0'0'1'0,"0"0"0"0,5-18 1 15,-5 12 1-15,0 3 0 16,-5 0 0-16,-2 1 0 16,-5 7 1-16,-4 4-1 15,-4 3 0-15,-3 6 0 16,2 1 0-16,2 4-1 0,-1 1 0 31,1-2-1-31,7 3 1 16,-2-2-1-16,8-1 1 15,-1-6-1-15,7 4 1 16,4 1-1-16,5 2 1 16,7 4-1-16,-2-9 0 15,7-4 0-15,4-4 0 0,8-2-1 16,2-4 1-16,0-2-1 0,1-8 1 16,2-3-1-16,-10 0 1 15,-1-1-1-15,-3-2 0 16,0-1 0-16,-6-2 1 15,-2-2-1-15,-7-5 0 16,-5-3 0-16,-6 0 0 16,-5 0 0-1,-6 3 1-15,-6-5-1 16,-7 3 1-16,-6 2-1 16,-3 5 1-16,0 5-1 15,3-3 1-15,-3 3-1 16,10 3 1-16,5 3-1 0,2 0 0 15,7 3-1-15,1 1 0 16,4 1-6-16,13 4 1 16,0 1-114-16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420" units="cm"/>
          <inkml:channel name="Y" type="integer" max="111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8.47894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16T04:24:06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1927 12068 150 0,'0'0'-13'16,"0"0"0"-16,-16 0-2 16,4-7 0-16,1 2-48 15</inkml:trace>
  <inkml:trace contextRef="#ctx0" brushRef="#br0" timeOffset="1602.41">1939 11728 85 0,'0'0'0'0,"0"0"1"16,0 0 1-16,0 0 1 16,0 0 1-16,0 0 1 15,0 0-1-15,0 0 0 16,0 0-1-16,0 0 1 16,4-23-1-16,-2 5 1 15,0-3-1-15,-2 3 0 16,3 0-1-16,-3 3 1 15,0 3-1-15,0 4 1 16,0 4-1-16,0-1 0 16,-3 4 0-16,3 1 0 15,0 0-1-15,0 0 1 16,0 6-1-16,0 1 1 16,3 4-1-16,-3 6 0 15,0 5 0-15,-3 2 0 0,3 9 0 16,-4-3 0-1,1 4-1-15,-1-2 1 0,2 1-1 16,-1 1 1-16,1 0-1 16,0 0 1-16,-1 2-1 15,2-3 1-15,-4-3-1 16,4-3 1-16,-2-1-1 16,0-7 0-16,0-4 0 15,-3-6 0-15,0-4-3 16,2-4 0-16,0-4-7 0,1-6 1 15,1 0-89-15</inkml:trace>
  <inkml:trace contextRef="#ctx0" brushRef="#br0" timeOffset="2468.84">1920 11875 92 0,'0'0'1'16,"0"0"0"-16,0 0 2 15,0 0 0-15,0 0 0 16,0 0 0-16,14 0-1 0,-5 0 1 15,0-2-1-15,1 1 0 16,-1-1 0-16,5 2 0 16,5 0-1-16,-3 0 1 15,0 0-1-15,-3 0 1 16,0 0-1-16,0 0 1 16,-1-2-1-16,-2 2 1 31,2 0-1-31,-3 0 1 15,-1 0-1-15,1-4 1 16,0 1-1-16,-2 1 1 16,-1-5-1-16,-2 3 1 15,-1-4-1-15,-1 0 1 16,-2 1-1-16,0-4 1 16,0 1-1-16,2-2 1 15,0 0-1-15,1-3 0 16,-1 0 0-16,0 0 0 0,-2 0 0 15,0 3 0-15,-2 3 0 16,2 3 0-16,0 2 0 16,0 2 0-16,2 2-1 15,-2 0 1-15,-2 3-1 16,4 3 1-16,-2-1-1 16,0 2 1-16,-2 2-1 15,2 2 1-15,0 2-1 16,2 3 0-16,-2 4 0 15,0-1 0-15,0 1 0 0,0 3 0 16,-2-1 0-16,0 5 0 16,2 1 0-16,0-1 0 15,0-3 0-15,0-1 1 16,2-1-1-16,0-4 0 16,0-1 0-16,1-5 0 15,-3-3-4-15,4-6 0 16,-4-1-6-16,4-4 1 15,1 1-90-15</inkml:trace>
  <inkml:trace contextRef="#ctx0" brushRef="#br0" timeOffset="3235.4">2286 11957 104 0,'0'0'0'0,"0"0"1"15,0 0 0-15,0 0 0 16,0 0 1-16,0 0 0 16,0 0 0-16,0 0 1 15,19 3-1-15,-7-2 1 16,1-1-1-16,-4-3 1 16,1-1-1-16,-1 2 1 15,1-5-1-15,1 2 0 16,-5 0-1-16,3 0 1 15,-3 0-1-15,1-4 1 0,0-1-1 16,-1-1 1-16,-1 2-1 16,0-2 0-16,-3 2 0 15,-2 2 0-15,-2 0 0 16,-3 3 0-16,0-1 0 16,-3 5 0-1,-6 0-1 1,0 5 1-16,-5-3-1 15,1 5 1-15,1 0-1 16,-1 4 1-16,3 2-1 16,4 5 1-16,0 1 0 0,8 3 0 15,1 1-1-15,7 0 1 16,3 0-1-16,6-4 1 16,3-2-1-16,3-1 1 15,2-6-1-15,-4-1 0 16,-1-1-2-16,1-6 1 15,-2-2-8-15,10-10 1 16,-1 1-92-16</inkml:trace>
  <inkml:trace contextRef="#ctx0" brushRef="#br0" timeOffset="3885.42">2541 12093 101 0,'0'0'0'0,"0"0"1"16,0 0 1-16,0 0 0 16,0 0 1-16,0 0 0 15,0 0 0-15,0 0 1 16,14-2-1-16,-5-3 0 16,-2-3-1-16,2 0 1 15,-3-1-1-15,3-2 0 16,-2-7 0-16,-3-3 0 15,-2-2-1-15,1 0 1 16,-6 1-1-16,3 0 1 0,-4 5-1 16,-1 1 0-16,-1 5 0 15,2 2 0-15,1 2 0 16,-3 5 0-16,-3 0-1 16,2 2 1-16,0 2-1 15,1-2 1-15,-4 2-1 16,1 3 0-16,2 1 0 15,-2-1 0-15,-1 2-2 16,6 0 1-16,4 1-7 16,4-1 0-16,-1 3-86 15</inkml:trace>
  <inkml:trace contextRef="#ctx0" brushRef="#br0" timeOffset="4268.2">2583 12021 90 0,'0'0'0'0,"3"-5"0"16,0-4 1-16,3-8 0 31,5-4 1-31,1 1 1 16,-2 1 0-16,2 5 0 15,-3-2 0-15,2 4 1 16,-1 3-1-16,2 2 1 16,-3 3-1-16,-1-3 0 0,-1 5 0 15,0 0 0-15,0 2-1 16,-1 0 0-16,4 2 0 16,-3 7 0-16,0 0-1 15,-2 7 1-15,-1 4-1 16,3 1 1-16,-5-1-1 15,5 1 0-15,-1-2-1 16,0-1 0-16,-1 0-3 16,4-6 1-16,-2-3-4 0,2-4 1 15,-3 0-87-15</inkml:trace>
  <inkml:trace contextRef="#ctx0" brushRef="#br0" timeOffset="5286.4299">3056 11789 97 0,'0'0'1'15,"0"0"0"-15,0 0 1 16,0 0 1-16,0 0 0 16,0 0 0-16,-25 7 0 0,8 1 1 15,-6 1-1-15,4 1 1 16,-3 3-1-16,3 1 1 16,3 2-1-16,1 4 0 15,4 3-1-15,5 2 0 16,1 1-1-16,7-2 1 15,4-1-1-15,2-1 1 16,8-5-2-16,2-2 1 16,1-2-1-16,4-5 1 15,-2-4-1-15,6-4 0 16,-1-6 0-16,2-5 0 16,0-7 0-16,-5 1 0 15,-4-2 0-15,-6-3 0 16,-3-1 0-16,0 5 1 15,-4 4-1-15,-1 3 1 16,-5 5-1-16,2 1 1 16,1 5-1-16,-1-3 1 15,2 3-1-15,-1 3 1 0,-2-2-1 16,4 2 1-16,-1-1-1 16,2 1 1-16,0-2-1 15,0 0 1-15,1 1-1 16,6-5 1-16,3-1-1 15,-1-1 1-15,3-3-1 16,1-4 1 0,4-1-1-1,-3-3 1-15,0-4-1 16,-7 3 1-16,-6 2-1 0,-1 1 1 16,-3 3-1-16,-9 3 1 15,-1 3-1-15,-5 1 1 16,-5 3-1-16,-1 3 1 15,-2 5-1-15,-2 2 1 16,-1 1-1-16,4 3 1 16,-1 3-1-16,4 2 1 15,4-2 0-15,2 6 0 16,1 0 0-16,0 0 0 16,5 2-1-16,4-3 1 15,7 1-1-15,3-3 1 16,5 0-1-16,-3-4 1 15,4-4-1-15,4-3 0 16,6-3 0-16,-7-1 0 16,0-3-2-16,-3-1 0 15,-3-1-7-15,-1-6 0 0,4 1-101 16</inkml:trace>
  <inkml:trace contextRef="#ctx0" brushRef="#br0" timeOffset="5797.33">3657 12155 158 0,'0'0'0'15,"0"0"0"-15,-9 17 0 16,0-7 1-16,-1 5-1 16,3 1 0-16,0 0 0 15,1 0 0-15,1 1-4 16,4-3 1-16,-2-1-4 0,3-5 1 16,0 1-93-16</inkml:trace>
  <inkml:trace contextRef="#ctx0" brushRef="#br0" timeOffset="7851.53">4927 11580 91 0,'0'0'0'0,"0"0"1"16,0 0 0-16,0 0 1 15,0 0 1-15,0 0 0 16,0 0 0-16,0 0 0 16,0 0 0-16,0 0 1 15,11-13-1-15,-5 5 1 16,3 2-1-16,-6-2 0 15,0 2 0-15,-2 2 0 16,-2-1-1-16,1 0 0 16,-6 3-1-16,3 0 1 15,-4 2-1-15,-2 0 1 16,-4 2-1-16,0-2 1 16,-5 2-1-16,-2 3 0 15,-2 0 0-15,-1 1 0 0,-2 2 0 16,-2 2 0-16,-4 4 0 15,-1 4 0-15,1 6 0 16,1 6 1-16,-2 9-1 16,6-3 1-16,7 3-1 15,7-12 0-15,6-4 0 16,6-5 0-16,6-2 0 16,0 0 0-16,6-5-1 15,3 1 1-15,3-3-1 16,7-3 1-16,4-1-1 15,-6-3 1-15,-1 0-1 0,-4-2 1 16,-4 0-1-16,-4 0 1 16,-1 0-1-16,0-2 1 15,-2-2-1-15,-3 1 1 16,-1 3-1-16,-1-2 1 16,2 2-1-16,-4 0 0 15,3 0 0-15,-3 0 0 16,0 0-3-16,0 0 0 15,1 0-7-15,-1 0 0 16,0 0-95-16</inkml:trace>
  <inkml:trace contextRef="#ctx0" brushRef="#br0" timeOffset="8384.94">4994 11804 136 0,'0'0'1'0,"0"0"0"15,0 0 0-15,0 0 1 16,0 0 0-16,0 0 1 15,0 0-1-15,0 0 1 16,0 0-1-16,0 0 0 31,0 0 0-31,0 0 0 16,4 14 0-16,-4-2 0 16,0 3-1-16,0 1 1 15,-4 2-1-15,-1 0 1 16,1 1-1-16,0-1 0 15,1-4-1-15,1 1 0 0,-1-4-1 16,3-1 1-16,3 0-8 16,-1-2 1-16,1-3-104 15</inkml:trace>
  <inkml:trace contextRef="#ctx0" brushRef="#br0" timeOffset="10601.14">4387 12197 108 0,'0'0'0'16,"-4"0"1"-16,-2 2 0 15,0 1 1-15,0-3 0 0,6 0 1 16,6 1 0-16,10-1 0 16,7-1 0-16,12-2 1 15,12-1-3-15,8-1 1 16,6 0-1-16,6 1 1 15,4-1-1-15,13 1 0 16,9-3 0-16,-22 5 1 16,-16-2-1-16,-19 3 1 15,-21 1-1-15,2 0 1 16,-7 0 0-16,-1-2 0 16,-3 1-1-16,0 0 1 15,-3-1-2-15,1 0 1 16,-2 2-1-16,-2 0 0 15,-6 0-5-15,0 4 0 16,-1 0-99-16</inkml:trace>
  <inkml:trace contextRef="#ctx0" brushRef="#br0" timeOffset="11617.82">4881 12476 101 0,'0'0'1'0,"0"0"0"15,0 0 1-15,0 0 1 16,0 0-1-16,0 0 1 16,0 0-1-16,0 0 0 15,0 0-1-15,0 0 1 16,0 0-1-16,0 0 1 16,6-18 0-16,-3 9 0 15,-1 0 0-15,-2 0 0 16,0 3-1-16,-2 3 1 15,-2 1-1-15,-6 1 1 16,0 1-1-16,-5 1 0 16,-1 3 0-16,-4 3 0 15,-2-1 0-15,-7 3 0 16,0 3 0-16,1-1 0 16,-4 3 0-16,6 2 0 0,1 0 0 15,8 2 0-15,1 0 0 16,10 2 0-16,3 5 0 15,6-5 1-15,3 1-1 16,10-3 0-16,6-3 0 16,2-5 0-16,0-2-1 15,-1-3 1-15,-1-2-1 16,-2-3 1-16,-4 0-1 16,-1-3 1-16,-2 1-1 15,-2-1 0-15,-2 2 0 0,-3-3 0 16,1 1-4-16,-3 1 1 15,-2 2-7-15,3-3 0 16,0 2-85-16</inkml:trace>
  <inkml:trace contextRef="#ctx0" brushRef="#br0" timeOffset="12085.33">4937 12719 117 0,'0'0'1'16,"0"0"1"-16,0 0 1 15,0 0 1-15,0 0 0 16,0 0 0-16,0 0-1 0,0 0 1 16,0 0-2-16,0 0 1 15,0 0-1-15,0 0 0 16,0 0 0-16,0 0 0 15,4 19-1-15,-4-6 1 16,2 4-1-16,-2 0 1 16,-2 1-1-16,2 2 0 31,-4 5-1-31,4-4 1 16,-3-3-2-16,1-2 1 15,0-2-6-15,2-4 0 16,0-2-1-16,2-2 0 15,0-2-91-15</inkml:trace>
  <inkml:trace contextRef="#ctx0" brushRef="#br0" timeOffset="12717.7">5136 12488 137 0,'0'0'0'0,"0"0"1"16,0 0 0-16,0 0 1 15,0 0 0-15,0 0 0 16,0 0 0-16,0 0 0 15,0 0 0-15,0 0 0 16,0 0 0-16,0 0 0 16,0 0-1-16,0 0 1 15,0 0-1-15,0 0 1 16,0 0-1-16,0 0 1 16,0 0-1-16,0 0 0 0,3 12 0 15,3 3 0-15,-3 3 0 16,1 6 0-16,-1 6 0 15,-1 4 0-15,1 4-1 16,-3-1 1-16,-3 1-1 16,3-4 1-16,3-2-1 15,-1-5 1-15,3-3-1 16,-5 0 1-16,0-1-1 16,1-4 0-16,-1-1-1 15,3-3 1-15,-1-1-5 0,-2-8 0 16,-2-1-4-16,-2-3 0 15,1-2-97-15</inkml:trace>
  <inkml:trace contextRef="#ctx0" brushRef="#br0" timeOffset="13301.93">5260 12470 111 0,'0'0'1'0,"0"0"0"16,0 0 2-16,0 0 1 15,0 0-1-15,0 0 1 16,0 0-1-16,0 0 1 16,0 0-1-16,0 0 0 31,6 27 0-31,-2-9 0 16,-1 2 0-16,1 2 0 15,1 5-1-15,-1 3 1 16,0 4-1-16,-4 2 0 15,-1 5-1-15,-2-6 1 16,-1-1-1-16,2-5 0 16,2-2-1-16,0 1 1 15,0-6-1-15,0-2 0 16,0-4-6-16,0-5 1 16,-3-3-3-16,3-6 1 15,0 2-94-15</inkml:trace>
  <inkml:trace contextRef="#ctx0" brushRef="#br0" timeOffset="14251.82">4413 12512 115 0,'0'0'1'0,"0"0"0"16,0 0 2-16,0 0 0 15,0 0 0-15,0 0 1 16,0 0-1-16,0 0 1 0,0 0-1 15,0 0 0-15,0 0-1 16,0 0 1-16,0 0-1 16,0 0 0-16,9 14 0 15,-3 4 0-15,0 5-1 16,1 8 1-16,-1 5-1 16,1 3 1-16,0 2-1 15,-1-4 0-15,0-1-1 16,0-2 0-16,-5-6 0 15,2-2 0-15,-3-3-4 0,0-5 0 16,0-2-6-16,-3-7 0 16,2 0-86-16</inkml:trace>
  <inkml:trace contextRef="#ctx0" brushRef="#br0" timeOffset="14717.15">4227 12527 115 0,'0'0'1'15,"0"0"0"-15,0 0 2 16,0 0 0-16,0 0 1 16,0 0 0-16,0 0 0 15,0 0 0-15,0 0-1 16,0 0 0-16,0 0 0 0,0 0 0 15,15 17 0-15,-9 3 0 16,-1 12-1-16,1 6 0 16,1 7-1-16,-2-2 1 15,-1-1-1-15,2 11 1 16,-2 8-2-16,5-14 1 16,1-2-1-16,-1-13 0 15,-2-12 0-15,9-2 0 31,0-2-123-31</inkml:trace>
  <inkml:trace contextRef="#ctx0" brushRef="#br0" timeOffset="16183.91">6114 11849 91 0,'0'0'0'0,"0"0"1"16,0 0 0-16,0 0 1 16,0 0 1-16,0 0 0 15,0 0 0-15,0 0 1 16,0 0-1-16,0 0 0 15,0 0-1-15,0 0 1 16,0 0-1-16,0 0 0 16,0 0-1-16,0 0 1 0,-16-10-1 15,-2 5 1-15,-8 7 0 16,-7 3 0-16,-5 4 0 16,0 2 0-16,-1 5 0 15,5 4 1-15,4 1-1 16,12 4 0-16,5 4 0 15,8-3 0-15,10 1-1 16,8 0 1-16,6-1-1 16,6-6 1-16,4-2-1 15,-3-9 0-15,1 0-1 0,0-6 0 16,-1-2-1-16,-4-3 1 16,0-3-7-16,-5-4 0 15,1 0-95-15</inkml:trace>
  <inkml:trace contextRef="#ctx0" brushRef="#br0" timeOffset="17284.3">6326 11981 64 0,'0'0'1'0,"0"0"0"16,0 0 2-16,0 0 0 15,2-18 0-15,0 9 1 16,-2 2-1-16,2 0 0 16,-2 1 0-16,-2 1 0 15,0 1-1-15,-4-1 1 16,0 3-1-16,-3 1 1 16,-5 2 0-16,-4 6 0 31,-4-1 0-31,-2 6 0 15,-1-1 0-15,3 4 0 16,-2 1-1-16,9 4 0 16,3 0 0-16,5-1 0 15,5 2-1-15,7-4 1 0,4-2-1 16,4-2 1-16,3-3-1 16,-3-3 0-16,0-3 0 15,7-6 0-15,4-2 0 16,-3-5 0-16,-3 0 0 15,-1-9 0-15,-1-2 0 16,-7 1 0-16,-2-1 0 16,-2 4 0-16,-1 1 0 15,-4 6 0-15,0 0 0 16,0 4 0-16,0 1 0 0,0 2 0 16,0 2 0-16,0 0 0 15,0 5-1-15,3 1 1 16,-1 3-1-16,-2-1 1 15,0 2-1-15,2 2 1 16,1 2-1-16,1 2 1 16,1-4-1-16,2 3 0 15,2-5 0-15,3 0 0 16,4 0 0-16,1-1 0 16,-1-6 0-16,0-2 0 15,0-1 0-15,-4-2 0 16,1-3 0-16,3-6 0 15,0-4 0-15,-3-4 0 16,0-6 0-16,-4 2 0 16,-5-1 0-16,-1 2 0 15,-3 0 0-15,0 4 1 0,-3 4-1 16,0 2 1-16,0 4-1 16,-1 3 0-16,1 0 0 15,-1 1 0-15,-1 2 0 16,1 0 0-16,-3 2 0 15,-2 0 0-15,0 2 0 16,-1 0 0-16,-4 2-1 16,5 1 0-16,0 0-4 15,6 1 1-15,-3 4-4 0,2 1 0 16,2 1-86-16</inkml:trace>
  <inkml:trace contextRef="#ctx0" brushRef="#br0" timeOffset="17633.56">6492 12079 99 0,'0'0'0'0,"16"-14"0"16,7-10 1-16,-4 0 0 15,-2-1 0-15,-3 5 1 16,-1 4 0-16,0 0 1 31,3 2 0-31,-3 4 0 16,-4 0 0-16,1 6 0 15,-4 1 0-15,2 3 0 16,1 5-1-16,-2 4 1 0,-3 8-1 16,1 2 1-16,-3 4-1 15,-2-1 0-15,0 4-1 16,1-3 1-16,-1 2-2 15,3-4 1-15,1-1-2 16,1-4 1-16,-1-5-4 16,5-2 1-16,0 0-96 15</inkml:trace>
  <inkml:trace contextRef="#ctx0" brushRef="#br0" timeOffset="19783.09">7048 12050 86 0,'0'0'1'0,"0"0"0"0,6 11 2 16,-2-4 0-16,-1-4 1 15,3 0 0-15,1 0 0 16,0-2 1-16,-4-1-2 16,6-1 1-16,-2-3-1 15,9-8 1-15,0-6-1 16,-1-5 1-16,1-5-1 16,-3-1 0-16,-3 0-1 15,-3-5 1-15,0-3-1 0,2-1 0 16,-2-3 0-1,-1 1 0-15,0 1-1 0,1 3 1 16,-2 6-1-16,-1 3 1 16,-2 4-1-16,1 5 1 15,-1 2-1-15,0 5 0 16,-2 2 0-16,0 2 0 16,3 4-1-16,-3 1 1 15,4 0-1-15,-4 2 1 16,-4-3-1-16,4 3 1 15,-3 1-1-15,3-1 1 16,0 0-1-16,0 0 0 16,3 0 0-16,-3 0 1 15,0 0-1-15,0 0 0 16,0 4 0-16,-3 0 0 16,-1 0 0-16,1 1 1 15,1 3-1-15,-2 1 0 16,-5 0 0-16,0 6 0 0,-2 3 0 15,-2 5 0-15,1 2 0 16,3 4 0-16,1 4 0 16,2-3 0-16,3 3 0 15,3-3 0-15,5-3 0 16,4-3 0-16,6-1 0 16,2 0 0-16,5 0 0 15,3-5 0-15,1-2 0 16,1-10 0-16,0-3-1 0,-3-7 1 15,-2-6-1-15,-7-6 0 16,-3-3 0-16,-8 0 0 16,-6-2 0-16,-2 3 1 15,-8 0-1-15,1 3 1 16,-1-4 0-16,-2 8 0 16,-2-2 0-16,4 4 0 15,-2 4 0-15,5 5 0 16,0 0 0-16,-1 4 0 15,-2 1 0-15,1 4 0 32,2 2-2-32,4-2 1 15,3 1-8-15,2-1 1 16,0 0-94-16</inkml:trace>
  <inkml:trace contextRef="#ctx0" brushRef="#br0" timeOffset="20333.1099">7501 11859 130 0,'0'0'0'0,"0"0"0"15,0 0 1-15,0 0 0 16,0 0 0-16,0 0 1 16,0 0-1-16,0 0 1 15,15 0-1-15,5-2 0 16,7-3 0-16,-3 2 0 15,1-3 0-15,-3-3 0 16,-2-3 0-16,-5-1 0 16,-6 0 0-16,-1 0 0 15,-5-1 0-15,-6 2 1 16,-5 1-1-16,-6 3 0 16,-5 2 0-16,-2 4 0 15,-2 4 0-15,2 4 0 16,2 4-1-16,-1 6 1 15,4 2 0-15,3 0 0 16,2 0 0-16,4 0 0 0,5 3 0 16,9-3 1-16,4 2-1 15,7-2 0-15,4 3-1 16,-1-8 1-16,2-3-1 16,1-4 0-16,3-2-2 15,-3-6 1-15,0-5-4 16,-3 1 0-16,-2-1-107 15</inkml:trace>
  <inkml:trace contextRef="#ctx0" brushRef="#br0" timeOffset="23199.66">8329 11789 102 0,'0'0'1'0,"0"0"0"16,0 0 1-16,0 0 1 16,0 0 0-16,0 0 0 15,0 0 0-15,0 0 0 16,0 0-1-16,0 0 0 16,21 6-1-16,-2-6 1 15,7-3-1-15,-4-2 1 16,-2-4 0-16,-3 0 0 15,-3-1 0-15,-3-1 0 16,-2 2 0-16,-3-1 0 16,-3-2-1-16,-6 0 1 0,0-4-1 15,-6 5 1-15,-5 2-1 16,-4 3 0-16,-7 6 0 16,1 6 0-16,-4 3 0 15,2 2 0-15,1 7-1 16,2 1 1-16,4 3 0 15,6-1 0-15,3 1 0 16,8-4 0-16,4 0 0 16,5-2 0-16,5-2-1 15,8-3 1-15,6 0-1 0,6-4 0 16,6-3-1-16,1-3 1 16,-4-1-5-16,0-3 1 15,-3-3-2-15,-6 1 0 16,-7-2 1-16,-1-4 1 15,-4-3 2-15,-5-6 1 16,-2-7 1-16,0 2 0 16,-2 0 0-16,-2 3 0 15,1-5 1-15,-1 8 0 16,0 2 0-16,0 5 1 16,1 1 0-16,-1 1 0 15,-3 1 0-15,1 4 0 16,0 2 0-16,3 8 0 15,-2 3-1-15,1 5 1 16,1 5-1-16,1 3 1 16,-3 3-1-16,2 2 0 0,-1 1 0 15,-2 0 0-15,0-4-1 16,0-3 1-16,-1 0-1 16,0-6 1-16,0-3 0 15,0-2 0-15,-1-4-1 16,0-3 1-16,0-2 0 15,-2-2 0-15,3-5-1 16,0-4 1-16,3-5-1 16,0-4 1-16,6-5-1 15,1 2 1-15,-2 3-1 0,13-5 1 32,5 4-1-32,-4 3 0 15,-2 7 0-15,-1 4 0 16,-1 7 0-16,0 4 0 15,-3 8 0-15,-6-1 0 16,-3 8 0-16,-3-1 0 16,-3 0 0-16,0 0 0 15,-3-2 0-15,1-3 0 16,1-4 0-16,-2-2 0 16,0-1 0-16,0-3 0 15,3 2 0-15,0-5 0 16,0 1 0-16,0-1 0 15,0 0 0-15,4-10 0 16,5-7 0-16,0-3 0 16,4-2 0-16,-3-5 0 0,2-3 0 15,-1 5 1-15,-4 5-1 16,2 3 0-16,-3 5 0 16,0 3 0-16,-3 3 0 15,4 3 0-15,-1 6 0 16,3 6 0-16,-2 5 0 15,2 7 0-15,-2 0 0 16,2 0 0-16,-1-2 0 16,8-5 0-16,3-2 0 15,-1-4 0-15,-2-6 0 0,3-4 0 16,2-7 0-16,-3-8 0 16,-3-5 0-16,-7-7 0 15,-3-7 0-15,0 6 1 16,-5 0-1-16,2 6 1 15,-2 3-1-15,3 5 1 16,-2 2 0-16,4 3 0 16,-2 0-1-16,1 4 1 15,-2 0-1-15,2 5 1 16,-3 0-1-16,2-1 1 16,-1 6-1-16,1 1 1 15,1 5-1-15,-1 7 1 16,-2 2-1-16,2 4 1 15,-3 6-1-15,0 2 1 16,-3 3-1-16,2 5 0 16,-2 4 0-16,1-5 0 15,0 1 0-15,-4-2 1 0,-2 3-1 16,1-1 0-16,1-3 0 16,-2-5 0-16,0-6 0 15,2-6 0-15,-1-6 0 16,3-6 0-16,-1-3 0 15,1-15 0-15,1-14 0 16,3-1 0-16,2-5 0 16,4-6 0-16,4-7 0 15,8-5 1-15,5-2-1 0,10-2 0 16,5-3 0-16,3 16 0 16,8 9 0-16,-14 19 0 31,-6 14 0-31,-13 11 0 15,-12 11 0-15,-14 6 0 16,-16 6 0-16,-15 8 0 16,-17 7 0-16,9-14 0 15,3-9 0-15,16-11 0 16,7-7 0-16,11-4 0 16,9-5-2-16,3 0 1 15,1-7-12-15,17-4 0 16,1-3-95-16</inkml:trace>
  <inkml:trace contextRef="#ctx0" brushRef="#br0" timeOffset="24015.36">9353 11836 121 0,'0'0'0'16,"0"0"1"-16,28-2 0 15,-9 0 1-15,0 0 1 16,4-12 0-16,-1-2 0 0,0-9 1 16,1-3-1-16,-2-5 1 15,0-9-1-15,-2 1 0 16,-1-2-1-16,-5-4 1 15,0-3-1-15,-4 3 0 16,-2 4 0-16,0 5 0 16,-3 5-1-16,-1 6 1 15,0 5-1-15,0 5 0 16,-3 6 0-16,-7 4 0 16,-4 2 0-16,0 10 0 15,-6 10-1-15,1 5 1 16,0 8-1-16,4 5 1 15,-3 6-1-15,7-5 1 16,-1 2-1-16,5 2 0 16,4 1 0-16,4 9 1 15,2 6-1-15,1-15 0 16,2-10 0-16,1-1 0 16,6-10 0-16,0-3 0 0,-3-3 0 15,5-9 0-15,5-4 0 16,-4-10 0-16,-3-7 0 15,-3 0 0-15,0-3 0 16,-7-3 0-16,-1 3 0 16,0 4 0-16,-5 4 0 15,1 1 0-15,0 6 0 16,1 1 1-16,-2 1-1 16,0 8 1-16,0 5-1 0,2 5 1 15,1 1-1-15,1 3 1 16,3 3-1-16,-1 2 0 15,4 2 0-15,11-10 0 32,3-3-1-32,-3-6 1 15,-5-5-1-15,-3-12 1 16,-6-9 0-16,-4-7 0 16,-3-1 0-16,-9 1 0 15,-5 1 0-15,-5 5 0 16,-6 3 0-16,6 3 0 15,2 5 0-15,8 5 0 16,2 5-2-16,7 4 1 16,9 5-6-16,1 2 1 15,0 1-111-15</inkml:trace>
  <inkml:trace contextRef="#ctx0" brushRef="#br0" timeOffset="25182.53">9924 11539 123 0,'0'0'1'0,"0"0"0"16,0 0 1-16,0 0 0 16,0 0 0-16,0 0 0 15,0 0 0-15,0 0 0 16,-2 19-1-16,4-2 1 16,2 5-1-16,6-3 1 15,5-1-1-15,0-4 0 16,6-5 0-16,-5-4 0 15,4-1 0-15,1-12 0 16,-4-6 0-16,-3 1 0 16,0-2 0-16,-8-3 0 15,-2-3 0-15,1 6 1 16,-1-1-1-16,0 5 1 16,0-1 0-16,-1 5 0 15,-3 0 0-15,2 3 0 0,1 0-1 16,-2 1 1-16,2 3-1 15,0 0 1-15,3 0-1 16,-3 7 0-16,0 0 0 16,-6 4 0-16,0 5 0 15,-4 7 0-15,-2 6-1 16,-4 4 1-16,0 6-1 16,-3 3 1-16,-2-3-1 0,-5 13 1 15,-9 9-1-15,1-5 0 16,-2 3 0-16,4-14 0 15,1-3 0-15,5-18 0 16,1-10 0-16,6-7 0 16,3-10 0-16,0-7 0 15,0-8 0-15,6-8 0 16,7-9 0-16,7 4 0 16,3-1 0-16,6 8 0 15,4-1 0-15,7 4 0 16,6 3 0-16,0-3 0 15,2 2 0-15,8-10 0 32,7-4 0-32,-10 6 0 15,-4 3 0-15,-12 6 0 16,-4 6 0-16,-4 3 0 16,-7 1 0-16,-1 4 1 0,-3 0-1 15,-1 2 1-15,-1-1-1 16,-1 3 0-16,0-3 0 15,-2 3 0-15,2 0 0 16,-2 0 0-16,3 3 0 16,-2-2 0-16,2 4 0 15,-1 1 0-15,2 0 0 16,-1-2 0-16,0 4 0 16,3-5 1-16,-1 3-1 15,10-5 0-15,0-1 0 16,2-4 0-16,0-2 0 0,1-3 0 15,2-6 0-15,-4 1 1 16,-3-1-1-16,-4-1 1 16,-7 0-1-16,-2 0 0 15,-2 2 0-15,-8 4 0 16,-3 2 0-16,-2 4 0 16,-2 4 0-16,-1 4 0 15,-2 4 0-15,4 3 0 16,4 9 0-16,0 2 1 15,4 5-1-15,1-3 0 16,7 2 0-16,7-3 0 16,6-1 0-16,9-4 0 15,3-2-1-15,7-7 1 16,4-2-5-16,0-3 1 16,-1-6-11-16,-3-5 0 15,3-2-89-15</inkml:trace>
  <inkml:trace contextRef="#ctx0" brushRef="#br0" timeOffset="25647.58">10622 11635 139 0,'0'0'0'16,"3"-14"1"-16,0-9 0 15,-6 9 1-15,-3 3-1 16,-10 9 1-16,-4 4-1 16,-2 7 0-16,0 6 0 15,3 3 0-15,-2 2 0 0,12 2 0 16,6 2-1-1,6 0 1-15,8-3-1 0,1-9 1 16,4-2-1-16,5-5 0 16,7-11 0-16,-5-2 1 15,-2-5-1-15,-2-11 1 16,-1-9 0-16,-1-5 1 16,-1 0-1-16,-3-5 1 15,-3-2 0-15,2 2 0 16,-5 0 0-16,2 2 0 15,-2 5-1-15,-3 9 1 16,1 9 0-16,-1 1 0 16,-2 7-1-16,-3 13 1 31,-3 12-1-31,-4 6 1 16,-4 12-1-16,-1 0 1 15,0 4-1-15,0 1 1 0,4 1-1 16,2 3 0-16,1 2-1 15,5 3 1-15,1 5-1 16,5-16 0-16,1-9-1 16,-1-7 1-16,2-4-5 15,6-9 1-15,0 0-128 16</inkml:trace>
  <inkml:trace contextRef="#ctx0" brushRef="#br0" timeOffset="28398.77">11499 11575 105 0,'0'0'0'15,"0"0"1"-15,0 0 0 16,0 0 0-16,0 0 0 16,0 0 1-16,0 0 0 15,0 0 1-15,0 0 0 16,0 0 0-16,13-12-1 15,-6 6 1-15,-1-2-1 16,0 0 0-16,-3 2-1 16,-3-2 1-16,-3 0-1 0,-9 3 1 15,-6-2-1-15,-6 5 0 16,-5 4 0-16,-2 5 0 16,-5 4 0-16,3 3 0 15,2 5-1-15,8 3 1 16,0 2-1-16,10-1 1 15,3 1-1-15,11-4 1 16,8-2 0-16,7-5 0 16,4-1 0-16,2-9 0 15,7-3 0-15,-1-3 0 16,3-9 0-16,-4-1 0 16,-5-2 0-16,-1-2 1 15,-4-5-1-15,-4 8 0 16,-4 2 0-16,-1 3 1 15,-4 2-1-15,-1 0 0 16,0 1 0-16,-3 1 0 0,0 1 0 16,0 1 0-16,0 1-1 15,0 2 1-15,-3 7-1 16,1 2 1-16,0 7-1 16,2-1 1-16,-4 3-1 15,4-1 1-15,4-2-1 16,-2 0 0-16,3-6 0 15,4 0 0-15,1-3 0 16,6-3 0-16,0-3 0 16,3-3 1-16,1-3-1 15,2-3 0-15,3 0 0 0,0-6 0 16,3 0 0-16,0-2 0 16,0 1 0-16,-3-1 1 15,1 1-1-15,-1 1 1 16,-2 3-1-16,-1 1 0 15,0-3 0-15,4 2 0 16,-1 1 0-16,-4 2 0 16,-2 0 0-16,-8 3 1 15,-1 1-1-15,-3-4 0 16,-2 2 0-16,-1 0 1 16,-1 2-1-16,-4-3 0 31,-3-2 0-31,-5 4 0 15,-5 1 0-15,-1 3 0 16,-2 2 0-16,-3 2 0 16,-1 5 0-16,4 6 0 15,2 6 0-15,3 6 0 0,5 4 0 16,3 10 0-16,4 5 0 16,0 1 0-16,-4 1 0 15,-1-6 0-15,-2-4 0 16,-3-8 0-16,-4-7 0 15,-7-4 0-15,-8-7 0 16,4-2 0-16,1-4 0 16,8-2 0-16,2-2-4 15,21-2 1-15,0 2-120 16</inkml:trace>
  <inkml:trace contextRef="#ctx0" brushRef="#br0" timeOffset="31631.77">2177 13700 154 0,'0'0'0'16,"0"0"0"-16,0 0 1 15,0 0-1-15,0 0 1 16,-20-4-1-16,7 4 1 15,-5 1-1-15,-2 5 0 16,1 5 0-16,-6 1 1 16,-1 1-1-16,0 2 1 15,-2 2-1-15,-2 7 1 16,-4 6-1-16,8 1 1 16,0 2-1-16,13-1 1 15,3 2-1-15,10-5 1 16,5-1-1-16,1-8 1 15,3-2-1-15,6-5 1 0,3-3-1 16,0-4 0-16,2-3 0 16,-4-3 0-16,-4-1 0 15,11-10 1-15,2-4-1 16,-4-1 1-16,0-5-1 16,-2-4 1-16,-3-2 0 15,-3 3 0-15,-4 2 0 16,0 3 0-16,-3 3 0 0,-2 2 0 15,1 2 0-15,0 3 0 16,-1 3-1-16,-4 2 1 16,0 2 0-16,0 2 0 15,0 2-1-15,0 5 1 16,0 3-1-16,-4 7 1 16,1 4-1-16,-1 4 1 15,4 2-1-15,4-1 1 16,8-3-1-16,5-5 0 15,5-2 0-15,4-7 0 16,6-7-4-16,-6-2 0 16,1 0-123-16</inkml:trace>
  <inkml:trace contextRef="#ctx0" brushRef="#br0" timeOffset="32833.97">2832 13847 129 0,'0'0'1'15,"0"0"0"-15,0 0 1 16,0 0 0-16,0 0 0 16,0 0 0-16,0 0 0 15,0 0 0-15,0 0 0 16,0 0 0-16,0 0 0 15,16-2 0-15,-3 0 0 16,3-1-1-16,10 1 1 16,5-1-1-16,2 4 0 15,-2 2 0-15,-2 5 0 16,0 2 0-16,-10 7 0 16,-3 4-1-16,-7 6 1 15,-7 6-1-15,-4 1 0 16,-7 4 0-16,-4 1 0 15,-9 4 0-15,2-14 0 0,-2-8 0 16,9-8 0 0,1-9 0-16,2 0 1 0,3-3-1 15,-2-3 1-15,0-3-1 16,2-7 1-16,3-3-1 16,1-3 1-16,3 0-1 15,3 0 0-15,1-2 0 16,3-1 0-16,2 1 0 15,1 0 1-15,2-1-1 16,1 3 1-16,1-3-1 0,-2 6 1 16,1 3-1-16,3-2 1 15,-3 1-1-15,-1 4 1 16,-4 3-1-16,1-2 1 16,0 1-1-16,-2 0 1 15,-4 2-1-15,3-1 1 16,-2 1-1-16,1 0 1 15,-1 0-1-15,3 0 1 16,-1-2-1-16,1 1 1 16,2-2-1-16,-3 1 1 15,-2-2-1-15,1 5 1 16,2-1-1-16,-5 3 1 16,0 0-1-16,-2 2 0 15,0 0-4-15,0 0 1 16,5 2-3-16,-1-4 1 15,-1 0-113-15</inkml:trace>
  <inkml:trace contextRef="#ctx0" brushRef="#br0" timeOffset="33632.87">3264 14003 110 0,'0'0'0'0,"0"0"1"0,0 0 1 16,0 0 0-16,-3 13 1 15,3-6 0 1,3 0 0 0,3-3 0-16,1-1 0 15,2-1 0-15,2-4-1 16,0-1 0-16,2 1-1 15,0-2 1-15,-2 0-1 16,1 1 1-16,-3-4 0 0,1 0 0 16,-3 0-1-16,0-4 1 15,-2-2-1-15,-1 1 1 16,-2-4-1-16,-1 3 0 16,-1 0 0-16,0 3 1 15,-1 1-1-15,-1 3 0 16,-5 1-1-16,-2 2 1 15,-5 3-1-15,2 3 1 16,-8 2-1-16,4 2 1 16,1 5-1-16,-1 1 1 15,3 4 0-15,0 1 0 16,4 1 0-16,2 3 0 16,1 1 0-16,6-1 0 15,0 0-1-15,4-3 1 16,2-1-1-16,6-5 1 15,3-4-1-15,5-4 0 16,9-3-1-16,-6-2 1 0,2 0-9 16,-6-2 1-16,0 1-102 15</inkml:trace>
  <inkml:trace contextRef="#ctx0" brushRef="#br0" timeOffset="34815.11">3741 13852 116 0,'0'0'0'0,"0"0"1"15,0 0 0-15,0 0 0 16,0 0 0-16,0 0 1 16,-29 2 0-16,7 5 1 0,-4 2 0 15,0 5 1-15,-2 5-1 16,5 3 0-16,0 0-1 16,2 9 1-16,0 5-2 15,15-9 1-15,3-5-1 16,12-3 1-16,5-2-1 15,5-3 0-15,4-1-1 16,2-5 1-16,1-4-1 16,0-2 1-16,3-4-1 15,-7 0 1-15,-6 0-1 0,9-12 1 16,5-8-1-16,-6-1 1 16,-4 3-1-16,-4 1 1 31,-1 1 0-31,-2 2 0 15,-3 3 0-15,0 2 0 16,-4 2 0-16,0 4 0 16,-3 1 0-16,0 4 0 15,-3 4-1-15,2-2 1 16,0 5-1-16,1-1 1 16,1 3-1-16,3-4 1 15,2-1-1-15,1-3 1 16,1-2-1-16,-1-2 0 15,1-2 0-15,0-1 1 16,-1-2-1-16,4-1 0 0,-3-2 0 16,0-5 1-1,-2-2-1-15,-3 0 0 0,-3 0 0 16,-3 4 0-16,-6 4 0 16,-6 3 0-16,-1 6 0 15,-7 2 0-15,1 4 0 16,0 2 0-16,1 6 0 15,4 3 0-15,-2 5 0 16,6 1 0-16,7 4 0 16,3-3 0-16,8-1 0 15,6-1 0-15,3-3 0 0,8-2 0 16,10-1 0-16,-6-4 0 16,1-3 0-16,4-8 0 15,-1-3 0-15,-9 1 0 16,-6-1 0-16,4-12 0 15,3-8 0-15,-9-1 0 16,-4-4 0-16,-1 3 1 16,-2 2-1-16,-2 5 1 15,-4 3-1-15,0 4 1 16,-3 5-1-16,0 1 1 16,0 2 0-16,0 3 0 15,0 0-1-15,-1 4 1 16,-4 1-1-16,1 4 1 15,1 4-1-15,-1 1 1 16,-3 2-1-16,5-1 1 16,-1 0-1-16,-1 2 1 15,-2-1-1-15,0-1 0 16,-1 2 0-16,4-6 0 0,3 1-4 16,3-3 0-16,-2-3-5 15,5-3 1-15,-3-1-106 16</inkml:trace>
  <inkml:trace contextRef="#ctx0" brushRef="#br0" timeOffset="35014.78">4257 13805 135 0,'0'0'0'0,"0"0"0"31,-4-3-4-31,4 3 1 16,0 0-6-16,4 3 1 15,1 0-70-15</inkml:trace>
  <inkml:trace contextRef="#ctx0" brushRef="#br0" timeOffset="35514.7299">4365 13863 156 0,'0'0'0'16,"0"0"0"-16,0 0 0 15,0 0 0-15,13 20 0 16,-4-5 0-16,0 3 0 0,2 1 0 16,1 2 0-16,-3-2 0 15,-1 2 0-15,1-5 0 16,0-1 0-16,0-3 0 15,-2-1 0-15,2-7 0 16,-3-1 0-16,1-3 0 16,-3-5 0-16,8-10 0 15,2-10 1-15,-1 1 0 16,1-3 0-16,-3 4 1 16,1 2-1-16,-4 5 1 15,1 3-1-15,-3 2 1 16,-1 4-1-16,0-1 0 15,1 2-1-15,-2-1 1 16,2 2-2-16,2-1 1 16,-1 0-4-16,-1 1 0 15,2 0-112-15</inkml:trace>
  <inkml:trace contextRef="#ctx0" brushRef="#br0" timeOffset="35931.33">4765 13868 132 0,'0'0'0'15,"0"0"0"-15,3 2 0 16,-3-2 0-16,2 4 0 16,-2-4 1-16,3 3 0 0,-3-3 1 15,1 2 0-15,4-1 1 16,0 2-1-16,1-2 0 15,4-1 0-15,-1-1 0 16,1-2-1-16,1 0 1 16,0-3-1-16,-1 3 1 15,0-2-1-15,-1-2 0 16,-3-4 0-16,-6-2 0 16,-6-3 0-16,-7 4 0 15,-7 4 0-15,-1 5 0 16,-2 8 0-16,-2 2 0 15,1 6 0-15,13 10 0 32,1 10 0-32,15-4 1 15,6 1-2-15,8-6 1 16,9-3-3-16,1-7 1 16,1-4-5-16,-1-6 1 0,-1 2-108 15</inkml:trace>
  <inkml:trace contextRef="#ctx0" brushRef="#br0" timeOffset="36497.08">5136 13784 157 0,'0'0'0'0,"0"0"0"16,24 18 0-16,-9-9 0 16,-1 5 0-16,-1 0 0 15,-2 3 0-15,-9 2 0 16,-4 3-1-16,-8-2 1 16,-4 1-1-16,0-4 0 15,-4-7 0-15,3-2 1 16,0-5 0-16,4-3 0 15,1-3 0-15,7-3 0 16,3-1 0-16,10-10 0 16,8-7 0-16,-1 6 1 15,-1 1-1-15,0 3 1 16,0 1 0-16,-2 1 1 16,0 3-1-16,0-4 1 0,-2-1-1 15,2 1 1-15,-5 1-1 16,0 3 1-16,-2 0-1 15,-1 2 1-15,1 1-1 16,2-1 1-16,-3 0-1 16,1 3 1-16,0-1-1 15,2 1 0-15,-3-1 0 16,1 1 0-16,-1-1 0 16,1-1 0-16,-3 3 0 15,1-2 0-15,-1 3 0 16,0 0 0-16,-1 0-1 0,-3 2 0 15,0 0-1-15,-4 0 0 16,-3 0-6-16,-2 0-120 16</inkml:trace>
  <inkml:trace contextRef="#ctx0" brushRef="#br0" timeOffset="37622.2899">4969 13795 90 0,'0'0'1'0,"0"0"1"15,0 0 1-15,0 0 0 16,0 0 1-16,0 0 0 15,0 0 0-15,0 0 1 16,0 0-2-16,0 0 1 16,0 0-1-16,0 0 1 15,0 0-1-15,0 0 0 16,0 0-1-16,0 0 0 16,0 0 0-16,0 0 0 15,12 1-1-15,-1 1 1 0,4-1-1 16,1 0 0-16,4 1 0 15,-1-2 0-15,-1 3 0 16,-2-1 0-16,-3 0 0 16,-6 0 0-16,-3-2 0 15,-2 0 0-15,-2 3 0 16,0 0 0-16,0 1 0 16,0-3 0-16,0 0-1 15,0-1 1-15,2 4-1 16,1-1 0-16,-1-3 0 15,2 1 0-15,1-1-2 0,-4 0 0 16,-1 1-7-16,0-1 1 16,0 0-92-16</inkml:trace>
  <inkml:trace contextRef="#ctx0" brushRef="#br0" timeOffset="40969.51">5833 13943 112 0,'0'0'0'16,"0"0"0"-16,0 0 0 15,0 0 1-15,0 0 0 16,0 0 1-16,0 0 0 15,0 0 0-15,0 0 0 16,0 0 0-16,9 14 0 16,-5-6 0-16,2 1 0 0,1-1 0 15,2-2-1-15,-2-2 1 16,2-2-1-16,0 0 1 16,1-1-1-16,0-2 1 15,-1-2-1-15,-2 1 1 16,-1-2-1-16,0-1 1 15,-2-1-1-15,5-3 1 16,-2-3-1-16,2-1 0 16,1 0 0-16,4-4 0 15,2-1 0-15,-4 1 0 16,4-1-1-16,2-3 1 16,-2-1-1-16,1 1 1 15,-5 1 0-15,1 0 0 16,-3 0-1-16,2-3 1 15,-5 0-1-15,1 3 1 16,-2 0-1-16,2 2 1 16,-4 3-1-16,2 0 1 0,-2 2-1 15,1 0 1-15,0 1-1 16,0 2 0-16,-1 1 0 16,-2 0 1-16,2 0-1 15,-1 1 0-15,-2 2 0 16,2-1 0-16,0 1 0 15,-1 0 0-15,2 0 0 16,0 1 0-16,1 1 0 16,-1-2 0-16,0 0 0 15,-1-2 0-15,-1 0 0 0,1 0 0 16,-2 1 0-16,2 0 0 16,-1 3 0-16,-2-1 0 15,0 1 0-15,2 1 0 16,1-1 0-16,-3 1 0 15,2 1 0-15,2 0 0 16,-1 0 0-16,0 0 1 16,0 1-1-16,-3 1 0 15,0 0 0-15,0 0 1 16,0 0-1-16,0 0 0 16,3-2 0-16,-3 2 0 15,3-2 0-15,-3 2 1 16,0 0-1-16,0 0 0 15,-2 2 0-15,1 1 1 16,-1 3-1-16,1 1 1 16,-2 4-1-16,0 1 0 15,-3 0 0-15,-2 3 0 16,-8 3 0 0,5 0 0-16,1 2 0 15,0 0 1-15,0 3-1 16,0 1 0-16,1 1 0 15,3 1 0-15,-3 0 0 16,2 1 0-16,-2 3 0 16,1-6 0-16,2-1 0 15,0-3 0-15,3-2 0 0,-3-2 0 16,3-2 0-16,3-1 0 16,3-2 0-16,6-1 0 15,3-1 0-15,1-4 0 16,3-1 0-16,-2-3 0 15,5-1 0-15,-3-1 0 16,-1-2 0-16,-4-1 0 16,-2 1 0-16,0-1 0 15,-5-1 0-15,2-1 0 16,-3-3 0-16,-2 0 0 16,1-2 0-16,-1-2 0 15,-1-2 0-15,2 0 0 16,-2 3 0-16,-2 1 0 15,1 0 0-15,-5 2 0 16,0 2 0-16,0 5 0 16,-5-3 0-16,1 5 0 15,-1-2 0-15,1 2 0 16,3 2 0-16,0 0 0 16,2 1 0-16,-1-1 0 0,-1 2-1 15,3-1 1-15,-2-1-2 16,6-2 0-16,0 0-9 15,10-5 1-15,2 0-94 16</inkml:trace>
  <inkml:trace contextRef="#ctx0" brushRef="#br0" timeOffset="41480.44">6418 13739 118 0,'0'0'0'0,"0"0"0"16,0 6 0-16,3-3 1 15,-1 3 0-15,-1-3 1 16,0 4 1-16,4-5 0 16,-1 3 0-16,3-3 0 15,2-2 0-15,1-2 0 16,2-1-1-16,4-1 0 15,-2-1 0-15,1 0 0 16,-2-1-1-16,0 0 1 16,-4 0-1-16,-1-4 0 15,0-7 0-15,-3 2 0 16,-4-1 0-16,-3 0 0 16,-5 3 0-16,-8 6 0 15,-10 5-1 1,1 4 1-16,-1 5-1 15,-1 5 1-15,-1 5 0 16,6 1 0-16,0 5 0 16,7-1 0-16,5 1 0 15,6-5 0-15,3 0 0 16,6-1 0-16,6-2-1 16,8-2 1-16,2-2-1 0,2-4 0 15,3-2-1-15,2-5 0 16,6 0-7-16,-9 0 1 15,-1-3-3-15,-5-1 0 16,-1 0-84-16</inkml:trace>
  <inkml:trace contextRef="#ctx0" brushRef="#br0" timeOffset="43030.37">6840 13769 85 0,'0'0'1'15,"0"0"0"-15,4-3 2 16,-1 1 0-16,0-2 0 16,1 1 0-16,-1 0 0 15,-1-1 1-15,0 2 0 16,0-2 0-16,1-1-1 16,-1-4 0-16,-2 0 0 0,2 0 0 15,-2 0-1-15,-2 2 0 16,-3-1 0-16,1 2 0 15,-5 2-1-15,3 2 1 16,0 2-1-16,-4 2 1 16,-1 3-1-16,-4 1 0 15,0 3 0-15,-4 2 0 16,-4 1 0-16,3 2 0 16,-2-1 0-16,-1 3 0 15,4-3 0-15,7 0 0 16,3-1 0-16,2-1 0 15,5-1 0-15,2-1 0 16,1-2-1-16,5-1 1 16,5 1-1-16,1-3 1 15,5-3-1-15,-1-1 1 16,-1 0-1-16,-2-1 1 16,1-2 0-16,-5 0 0 0,-3 1 0 15,0-2 0-15,1-1 0 16,5-12 0-1,8-6 0 1,-8 6 0-16,-1-1 0 16,-2 5 0-16,-5 6 0 15,2 2 0-15,-4 3-1 16,-2 2 1-16,0 0-1 16,0 4 1-16,-2 3-1 15,4 2 1-15,-1 0-1 0,5 2 1 16,1-1-1-16,5-1 0 15,-1 0 0-15,1-3 0 16,4 0 0-16,0-2 0 16,0-4 0-16,-6 0 0 15,-1 0 0-15,3-10 0 16,-1-1 0-16,-2-7 0 16,4-7 0-16,-4 0 0 15,0-4 0-15,-1 4 0 16,1 3 0-16,-3 3 0 15,-3 1 0-15,1 5 0 16,1 2 0-16,-3 4 0 16,0 2 0-16,2-1 0 15,1 4 0-15,2 2 0 16,-3 4 0-16,1 5 0 16,-1 4 0-16,-1 1 0 0,-3 2 0 15,0 4 0-15,-3 2 0 16,3-3 0-16,-3 1 0 15,2-4 0-15,-1 0 0 16,-2-5 0-16,1-2 0 16,1-2 0-16,0-5 0 15,1 0 0-15,-1 0 0 16,2-2 0-16,5-4 0 16,-2-1 0-16,3-1 0 15,0-10 0-15,3-4 0 0,-2 6 0 16,-1 0 0-16,3 3 0 15,5-2 0-15,-2 3 0 16,0 1 0-16,6 3 0 16,-3 0 0-16,1 6 0 15,-3 3 0-15,0 4 0 16,0 7 0-16,-4-1 0 16,0 4 0-16,-4 3 0 15,-3-2 0-15,-2-3 0 16,-2-1 0-16,2-3 0 15,-5-4 0-15,5-2 0 16,-2-1 0-16,2-2 0 16,2 0 0-16,-2-4 0 15,0-2 0-15,0-3 0 16,5-2 0-16,1-11 0 16,6-7 0-16,-2 2 0 15,2 3 0-15,5-1 0 0,1-2 0 16,-1 6 0-16,-1 2 0 15,2 5 0-15,2-1 0 16,-1 5 0 0,5 5 0-1,-6 3 1-15,-6 6-1 16,-2 3 0-16,-7 1 0 16,-1 3 1-16,-7 1-1 15,3 3 1-15,-2 1-1 16,-1 0 1-16,1 0-1 0,1 0 0 15,2 0 0-15,1-4 0 16,0-1 0-16,1-3 0 16,4-1-6-16,2-4 1 15,-1-1-2-15,-1-4 1 16,0 0-105-16</inkml:trace>
  <inkml:trace contextRef="#ctx0" brushRef="#br0" timeOffset="43897.61">7963 13514 125 0,'0'0'2'0,"0"0"1"16,0 0 1-16,0 0-1 16,0 0 1-16,0 0-1 15,0 0 1-15,0 0-1 16,0 0 0-16,3-14-1 15,-3 7 1-15,0 1-1 0,1-1 0 16,2 0 0-16,-3 2 0 16,0 3-1-16,0 2 1 15,0 0-1-15,0 5 1 16,0 2-1-16,-3 5 1 16,2 3-1-16,-2 6 1 15,-2 1-1-15,-2 5 0 16,-5 5-1-16,1 1 1 15,-2-2-1-15,4-4 1 16,0-2-1-16,9-7 0 16,6-4-3-16,3-5 1 15,4-7-7-15,1-4 0 16,-2 2-105-16</inkml:trace>
  <inkml:trace contextRef="#ctx0" brushRef="#br0" timeOffset="44247.86">7954 13561 127 0,'0'0'0'15,"0"-7"0"-15,0-3 0 16,3-2 1-16,-3 0 0 16,3-9 1-16,0-5 1 15,1 2 0-15,-1-4 0 16,3-1 0-16,-1-5-1 15,2 7 1-15,1 2-1 0,5-2 0 16,5 1-1 0,-2 4 1-16,0 4-1 0,1 3 1 15,1 3-1-15,-3 3 1 16,-1 4-1-16,2 0 1 16,0 4-1-16,0 2 0 15,-2 4-1-15,-3-1 0 16,-1 4 0-16,2 1 0 15,2 1-5-15,0 0 1 16,2 2-7-16,-2-3 1 16,0 0-86-16</inkml:trace>
  <inkml:trace contextRef="#ctx0" brushRef="#br0" timeOffset="45179.93">7724 13588 129 0,'0'0'0'15,"18"-3"0"1,11-2 1-16,4 1 1 16,6-1 0-16,2 0 0 15,-2 0-1-15,4 0 1 16,0 1 0-16,-6 1 0 16,-4 2 0-16,-8 0 0 15,-6-1 0-15,-5 1 1 16,-2 1-1-16,-6 0 1 15,0 0-1-15,-2-3 0 16,-2 2 0-16,2 0 0 16,-4 1-1-16,0 0 1 15,3-3-1-15,-3 3 1 16,0 0-1-16,-3 2 0 16,-2 0-1-16,-1 3 1 15,-2 2-1-15,-4 3 1 16,2 3-1-16,0 0 1 15,1 1-1-15,7 0 1 16,3 1-1-16,7-3 1 0,6 1-1 16,7-4 0-16,8-1 0 15,-2-3 0-15,0-4 0 16,-6-1 0-16,-3-1 0 16,-4-1 0-16,-4-4 0 15,-7-9 0-15,-3-9 0 16,-6 4 0-16,-9 1 0 15,2 1 0-15,-3 0 0 16,6 6 0-16,0 4 0 0,2 2 0 16,4 2 0-16,2 0 0 15,2 3 0-15,-2 1 0 16,-1 1 0-16,3-1 1 16,-4 4-1-16,4-4 0 15,0 3 0-15,0-3 0 16,-3 3 0-16,3-3 1 15,-2 0-1-15,2 0 0 16,0 0 0-16,0 0 0 16,0 0 0-16,0 0 0 15,0 0 0-15,0 0 0 16,0 0 0-16,0 0 0 16,0 0 0-16,0 0 0 15,-4-1 0-15,0 1 0 16,2 0 0-16,2 0 0 15,0 0 0-15,0 0 0 16,-3 0 0-16,3 0 0 0,0 0 0 16,0 0 0-16,4 1-2 15,-2 2 1-15,4-3-7 16,-3 1 0-16,7-1-4 16,3 2 0-16,3-1-84 15</inkml:trace>
  <inkml:trace contextRef="#ctx0" brushRef="#br0" timeOffset="45696.7">8302 13535 124 0,'0'0'0'0,"4"0"0"31,1-3 0-31,8 3 1 15,2 0 0-15,5 0 0 16,3 3 0-16,-1 0 0 16,0 3 0-16,-1 3 1 15,-2 3-1-15,-3 2 1 16,-6 2-1-16,-1 1 1 16,-7 2-2-16,-2-3 1 15,-6-2-1-15,0-4 1 16,-3-3 0-16,-1-3 0 15,-1-1 0-15,4-3 0 16,3-3 0-16,0 0 0 16,1 2 0-16,10-12 0 0,2-5 0 15,2 2 0-15,1 0-1 16,-3 2 1-16,3 1-1 16,-3 2 1-16,-2 2 0 15,0 2 0-15,0-1 0 16,-1 2 1-16,-2-1-1 15,2 2 1-15,4-1-1 16,-4 0 1-16,-1 3-1 16,0-1 1-16,1 1-1 0,0-1 0 15,-2 2-1-15,1-2 0 16,-1 1-1-16,1 2 0 16,0 0-7-16,1 2 0 15,1 0-99-15</inkml:trace>
  <inkml:trace contextRef="#ctx0" brushRef="#br0" timeOffset="46746.2899">8697 13484 136 0,'0'0'0'16,"2"-6"1"-16,1-1 0 16,0 2 0-16,-1 1 0 15,3 0 0-15,-1 1 0 16,3 3 1-16,4 3-1 15,-3 2 0-15,0 4 0 16,-3 4 0-16,-4 2 0 16,-2 2 0-16,-3 2 0 15,-3 2 0-15,-2 2 0 0,1-2 0 16,-1-1 0-16,3-4 0 16,3-2-1-16,-1-5 1 15,4-2 0-15,-3-5 0 16,3-2 0-16,3-14 0 31,1-10 0-31,-1 6 0 16,1 2 0-16,6-6 0 15,8-4 0-15,-4 7 0 16,2 2 0-16,2 3 0 16,-3 2-1-16,3 3 1 15,0 3-1-15,1 1 1 16,-2 1-1-16,-1 5 1 15,0 3-1-15,-5 4 1 16,1 3-1-16,-4-2 0 16,-4 4 0-16,-4 0 0 0,-4 0 0 15,1-1 0 1,1-2 0-16,1-2 0 0,-1-2 0 16,2-1 0-16,2-2 0 15,-2-3 0-15,0 0 0 16,0-3 0-16,1 1 0 15,1-4 0-15,-2 4 0 16,9-11 0-16,5-5 0 16,-4 0 0-16,3 1 0 15,3-1 0-15,2-1 0 16,-5 5 0-16,0 1 0 16,-1 3 0-16,-4 3 0 0,4 5 0 15,-3 4 0-15,-3 5 0 16,-2 4 0-16,1 2 0 15,-3 1 0-15,3 0 0 16,0-2-1-16,3-3 1 16,2-1-1-16,2-3 0 15,1-1 0-15,-3-3 0 16,0-1 0-16,-1 0 1 16,-5-1 0-16,1-3 0 15,-1-1 0-15,3-3 0 16,-4-2 0-16,1 1 1 15,-2 1 0-15,1 0 0 16,-2 1 0-16,2 0 1 16,-3 2-1-16,2 2 0 15,2 2 0-15,-4 5 0 16,0 4 0-16,0 2 0 16,-3 3 0-16,2 0 0 0,0 2-1 15,-3-1 1-15,0-1-1 16,-2 0 0-16,-1-3-1 15,4 1 1-15,1-2-9 16,4-3 1-16,-2 0-110 16</inkml:trace>
  <inkml:trace contextRef="#ctx0" brushRef="#br0" timeOffset="46976.2699">9311 13326 149 0,'0'0'0'0,"0"0"1"32,-3-4 0-32,3 4 1 15,-1-2 0-15,1 2 0 16,0 0-2-16,0 0 0 15,0 0-5-15,0 0 1 16,0 0-103-16</inkml:trace>
  <inkml:trace contextRef="#ctx0" brushRef="#br0" timeOffset="47580.7199">9316 13535 127 0,'0'0'1'16,"0"0"1"-16,0 0 0 15,0 0 1-15,0 0 0 16,0 0-1-16,0 0 1 15,0 0-1-15,0 0 0 16,14 9-1-16,-2-8 1 16,4 1-1-16,0-2 0 15,1-3 0-15,-1-1 0 0,3-1 0 16,-3-1 1 0,0-3-1-16,-1-2 0 0,-2-2 0 15,-2-5 0-15,1-3 0 16,-3 4 0-16,-3-2 0 15,0 6 0-15,-4-1 0 16,-2 3 0-16,-2-2 0 16,-3 4 0-16,-1 3-1 15,-2 2 1-15,-1 4-1 16,0 3 0-16,-3 1 0 16,1 2 0-16,-1 3-3 0,2 1 0 15,-1-1-4-15,6 2 0 16,1 1-100-16</inkml:trace>
  <inkml:trace contextRef="#ctx0" brushRef="#br0" timeOffset="47880.63">9509 13469 121 0,'0'0'0'0,"21"-14"1"16,12-8 0-16,-8 7 1 16,-5 0 1-16,-3 4 0 15,-3-3 0-15,-3 3 1 16,-5 4-1-16,0 1 1 16,1 1-1-16,0 10 0 0,-2 4-1 15,-1 2 0-15,-4 3-1 16,0 3 0-16,0 2-1 15,0-1 0-15,0 2-4 16,0-6 0-16,3 0-103 16</inkml:trace>
  <inkml:trace contextRef="#ctx0" brushRef="#br0" timeOffset="48868.13">9794 13444 137 0,'0'0'0'0,"0"0"0"16,0 0 0-16,2 1 1 16,2 3 0-16,2-3 0 15,0 2 0-15,2-1 1 16,1 1-1-16,0-2 1 16,-1-1-1-16,3 0 1 15,3 0-1-15,-1-2 1 16,1-2-1-16,3-5 1 15,-1-5-1-15,0 2 1 16,-4-3-1-16,4 2 1 16,-2-1-1-16,-2 1 1 15,-1-1-1-15,-4 2 1 16,-2-3-1-16,-5 1 1 16,-5-1-1-16,-4 3 0 15,-3 2-1-15,-4 7 1 0,-7 3-1 16,2 9 1-16,-6 3-1 15,5 5 1-15,1 1-1 16,7 3 0-16,-1-1 0 16,7 0 0-16,6 1 0 15,2-6 0-15,7-1 0 16,2-5 0-16,1-4-1 16,3-3 1-16,3-3-1 15,-3 0 1-15,0-6 0 16,3-7 0-16,-1-5 0 0,-2 4 0 15,-1 2 0-15,-5-1 1 16,-1 5 0-16,-1 0 0 16,0 5 0-16,-5-4 0 15,2 2 0-15,-1 3 0 16,-1-1 0-16,3 2 0 16,-3-1 0-16,3 3 0 15,0 3 0-15,0 1 0 16,-3 3-1-16,0 5 1 15,0 3 0-15,-3 1 0 16,-2 2-1-16,-2 5 1 16,-3 2-1-16,-6 2 1 15,-3 3-1-15,-6 6 0 16,-1 4 0-16,-13 11 0 16,-6 11 0-16,3-13 0 15,2-4-1-15,7-11 1 0,7-10-1 16,1-7 1-16,-1-8 0 15,4-7 0-15,-1-5 0 16,5-3 0-16,1-3 0 16,5 2 0-16,6-1 0 15,10-14 0-15,10-9 0 16,19-6 0 0,14-5 0-1,-2 12 0-15,4 4 0 16,-6 5 0-16,-1 7 0 0,-5 1 0 15,-4 3 0-15,-2 4 0 16,-4-2 0-16,-4 3 0 16,-7 1 0-16,0 0 0 15,-6 1 0-15,0 1 0 16,-1 1 0-16,-4-2 0 16,1 2 0-16,-1-2 0 15,1 2 0-15,-3-2 0 16,1 2 0-16,-1 1 0 15,-3 0 0-15,0 0 0 16,0 0-8-16,0 0 1 16,0 0-118-16</inkml:trace>
  <inkml:trace contextRef="#ctx0" brushRef="#br0" timeOffset="55928.49">10606 13520 72 0,'0'0'0'0,"0"0"1"16,0 0 0-16,0 0 1 15,0 0 1-15,0 0 0 0,0 0 0 16,0 0 0-16,0 0 1 15,0 0 1-15,0 0 0 16,0 0 0-16,0 0 0 16,0 0-1-16,0 0 1 15,16 0-1-15,3-8 1 16,3-4-1-16,-7-4 0 16,-4-6-1-16,5-8 0 15,3-6-2-15,-3-4 1 16,3-3 0-16,-3 7 0 15,0 3 0-15,4 2 1 16,2 2-1-16,-6 4 0 16,-6 6-1-16,-1 3 0 15,-2 5-1-15,-2 2 1 16,-1 2-1-16,-4 2 1 16,-4 3-1-16,-4 3 1 15,-2 3-1-15,-2 5 1 16,0 5-1-16,0 3 1 15,-3 2-1-15,0 9 0 0,-3 10 1 16,4 1 0-16,1 1-1 16,5 8 1-16,5 6-1 15,3-18 0-15,3-10-1 16,8-2 1-16,8-8-10 16,9-3 0-16,-3 0-96 15</inkml:trace>
  <inkml:trace contextRef="#ctx0" brushRef="#br0" timeOffset="56578.4">10619 13354 99 0,'3'-3'0'16,"6"1"1"-16,-6 2 1 16,-3 2 1-16,-3-2 1 15,-3 3-1-15,6-3 1 16,6-3-1-16,8-1 0 15,8-1-2-15,11 0 1 0,10-1 0 16,-1-1 0-16,-1 2 0 16,-5 1 0-16,-7-3 0 15,2 3 1-15,-4-1-1 16,-6 3 1-16,-5 0 0 16,-9-4 0-16,-7-2-1 15,2 2 1-15,3-1-2 16,-5 1 1-16,3 3-1 15,-6 0 1-15,-4 6-2 0,7 1 1 16,0 7 0-16,-7 4 0 16,-6 4-1-16,0 2 1 15,-4 1-1-15,9-1 1 16,6-1-1-16,4-2 1 16,5-1-1-16,0-4 1 15,2-4-1-15,8-8 0 16,8-2 0-16,-6-4 0 15,-1-2 0-15,-4-2 0 16,-7-4 0-16,-2-3 0 16,-8-4 0-16,-6 2 0 15,-7 2 0-15,-4-1 0 16,-2 4 0-16,6 2 1 16,3 4-1-16,3 2 0 15,5 6-5-15,7 3 1 16,-1 0-111-16</inkml:trace>
  <inkml:trace contextRef="#ctx0" brushRef="#br0" timeOffset="58611.48">3175 15114 76 0,'0'0'0'16,"0"0"0"-16,0 0 1 15,0 0 1-15,0 0 0 16,0 0 2-16,0 0 1 16,0 0-2-16,0 0 1 15,18 5-1-15,-7-5 1 16,1-1-1-16,-2-1 1 15,3-2-2-15,-4-4 1 16,0-1-1-16,-5-1 1 16,-1-2 0-16,-3 1 0 0,-3 0-1 15,-3 4 1-15,-7 1-1 16,-6 8 0-16,-4 3-1 16,-6 6 1-16,-5 6-1 15,-8 8 1-15,-6 4-1 16,8 2 1-16,3 4-2 15,12-3 1-15,8 0-1 16,8-6 1-16,6-5-1 16,8-6 1-16,5-6-1 15,9-4 1-15,3-5-1 0,-1-2 1 16,1-3-1-16,10-11 1 16,5-6-1-16,-7 0 1 15,-4 1 0-15,-1-11 0 16,1-4 0-16,-7-4 1 15,-1-5-1-15,-2 3 1 16,-3-4-1-16,-3 8 0 16,0 8 0-16,-1 3 0 15,-1 3 0-15,0 5 0 16,-1 2-1-16,2 0 1 16,-2 1 0-16,-2-1 1 15,-1 1-1-15,-1 4 0 16,-3 1-1-16,-3 6 0 15,3 5 0-15,-4 9 0 16,-1 4 0-16,-5 6 0 16,-3 6 1-16,-1 4 0 15,-1 5-1-15,-1 9 1 16,3 8-1-16,6-6 0 0,2-3 0 16,3-6 0-16,4-6 0 15,3-9 0-15,4-9 0 16,3-1 0-16,4-4 0 15,3-3 0-15,0-4 0 16,-3-1 0-16,0-2 0 16,-3-3 0-16,-1 0 0 0,-2-3 0 15,-1-3 0-15,-2 0 0 16,0 0 0-16,-1 1 1 16,-3 1-1-16,0 4 1 15,0-1-1-15,-3 5 0 16,0 2 0-16,1 1 0 15,4 3 0-15,-1 0 0 16,5-2 0-16,2 1 0 16,2-2-1-16,3-2 1 15,0-2 0-15,-4 1 0 16,4-5 0-16,-7 3 0 16,0 0 0-16,2-7 0 15,4-6 0-15,-6-2 1 16,2-3-1-16,-8 4 0 15,-6 1 0-15,-6 7 1 16,-4 5-1-16,-4 6 0 16,-6 6 0-16,4 4 1 15,-2 5-1-15,4 3 0 16,2 3 0-16,6 0 0 0,2 1 0 16,9-1 0-16,5-2 0 15,6-2 1-15,9-1-1 16,4-6 0-16,6-7-4 15,7-2 1-15,6-4-3 16,-8 0 1-16,-1 0-112 16</inkml:trace>
  <inkml:trace contextRef="#ctx0" brushRef="#br0" timeOffset="59411.28">3821 15173 95 0,'0'0'0'0,"0"3"1"16,0 1 1-16,-2 0 1 0,2 0 1 16,2-1-1-16,-2-3 0 15,3 2 0-15,3-2 1 16,4 0 0-16,-4-4 0 15,-3-1 0-15,0 0 0 16,4-1-1-16,-1-6 1 16,4-6-3-16,0-9 1 15,-1-8 1-15,0-1 0 16,-2-4-2-16,2 8 1 16,-1 4-1-16,1-1 1 15,3 1 0-15,-6 1 0 16,1 1-2-16,-3 3 1 15,-4 3 0-15,2 5 0 16,3 2 0-16,-5 4 0 16,0 3-1-16,0 3 1 15,0 3-1-15,0 0 1 16,0-4 0-16,-5 4 0 16,-1 3-1-16,-1 5 1 15,-2 3-1-15,0 5 1 0,-1 5-1 16,0 3 1-16,1 4-1 15,2 6 1-15,1 3-1 16,3 7 1-16,3 5-1 16,9-11 0-16,10-4-1 15,1-15 1-15,2-10-5 16,4-4 0-16,-1 0-113 0</inkml:trace>
  <inkml:trace contextRef="#ctx0" brushRef="#br0" timeOffset="59861.21">3779 14997 103 0,'-4'2'0'15,"-1"1"0"-15,-4-1 1 16,1 2-1-16,2-2 1 16,6-1 0-16,0-1 1 0,0 3 1 15,6-3 1-15,4-1 0 16,2-1 0-16,5 0 0 15,5-2 0-15,4-2-1 16,6-1 1-16,-1 1-2 16,-1-1 0-16,-2 1-1 15,-2 1 1-15,-6 0-1 16,-2-1 0-16,-5 3 1 0,-4-3 0 16,-2 3-1-16,-1-4 0 15,-2 1-1-15,1-1 1 16,2 2-2-16,3 1 1 15,2 2-12-15,1 0 0 16,1 1-78-16</inkml:trace>
  <inkml:trace contextRef="#ctx0" brushRef="#br0" timeOffset="60295.76">4169 15008 109 0,'0'0'0'16,"-7"5"1"-16,7-1 0 16,0 1 2-16,0-1 0 15,0-1 0-15,4 0 1 16,6-2-1-16,-1-1 0 16,3 0-1-16,-1-2 0 0,1-3-1 15,-2-1 1-15,2 1-1 16,-1-4 1-16,-2-1-1 15,1 0 1-15,-1-1-1 16,2 0 1-16,1-2-1 16,-6-4 1-16,1-1-1 15,-10 4 1-15,-3 3-1 16,-5 4 1-16,-5 5 0 16,-3 5 0-16,-6 6-1 0,5 6 0 15,0 3 0-15,5 3 0 16,-1 1 0-16,7 1 1 15,5 2-2-15,7-3 1 16,7-3-1-16,6-2 1 16,6-4-1-16,7-4 0 15,7-6-2-15,-4-1 0 16,-1-5-5-16,-8 1 1 16,0-1-102-16</inkml:trace>
  <inkml:trace contextRef="#ctx0" brushRef="#br0" timeOffset="60846.42">4620 14885 127 0,'0'0'0'0,"0"-3"0"15,-3 1 1-15,0 2 0 16,-4 2 1-16,-5 3-1 16,-5 4 1-16,-1 4-1 15,-2 5 1-15,-2 6-1 16,2 2 1-16,1 3 0 16,7-2 0-16,6 0-1 15,12-4 0-15,6-3 0 0,12-6 0 16,4-5 0-16,10-7 0 15,7-4 0-15,-3-6 0 16,0-3 0-16,-3-9 0 16,-3-4-1-16,-3-10 1 15,-4-8-1-15,-7 0 0 16,-5-3 0-16,-4-6 1 16,-5-2 0-16,-1 7 0 15,-4 5 1-15,1 5 0 16,-1 6 1-16,-1 8 1 15,-2 7-3-15,4 6 1 16,-1 8 0-16,-6 7 0 16,-1 8 0-16,-5 9 0 15,-1 10 0-15,-4 1 0 16,-1 6-1-16,0 10 0 16,-4 9-1-16,10-5 0 15,7 2-1-15,2-11 1 0,2-5-7 16,16-16 0-16,8-11 0 15,-1-6 0-15,1-1-106 16</inkml:trace>
  <inkml:trace contextRef="#ctx0" brushRef="#br0" timeOffset="61312.27">4691 14891 126 0,'0'0'0'16,"2"2"0"-16,3-1 0 15,1 1 1-15,7-1 1 16,7-1 0-16,8-1 0 16,9-4 0-16,0 2 0 15,3-3-1-15,-1 2 1 16,2-1-1-16,-8 3 0 16,-5 0 0-16,-5-1 1 15,-11 1 1-15,-2-1 1 0,-8 2-1 16,0-2 1-1,-6 1-1-15,4 2 1 0,-3 0-2 16,3 0 0-16,-4 0 0 16,6 0 0-16,3 2-2 15,1 1 0-15,5-3-6 16,1 1 1-16,0 2-2 16,-5 2 1-16,0-1-102 15</inkml:trace>
  <inkml:trace contextRef="#ctx0" brushRef="#br0" timeOffset="63128.7199">5926 14600 108 0,'-6'0'0'15,"-1"0"1"-15,2 0 1 16,3 0 1-16,2 0 0 15,-3-2 0-15,1 0 1 16,-2-1-1-16,6-1 0 16,7 0 0-16,0 2 0 15,0-5-1-15,6 1 1 16,3-2-1-16,6 4 0 16,5 3-1-16,-5 8 1 15,1 7-1-15,-10 6 1 16,-4 7-1-16,-9 5 0 15,-11 6 0-15,-10 5 1 16,-17 8-2-16,0-6 1 0,-8-1 0 16,12-13 0-16,6-4-1 15,10-11 1-15,7-5-1 16,2-8 1-16,9-6 0 16,3-4 0-16,4-2-1 15,12-11 1-15,13-7-1 16,-8 2 1-16,0 2-1 15,3-10 1-15,2-3-1 16,-6 7 1-16,-6 6-1 0,6-8 0 16,6-4 0-16,-6 8 1 15,-4 3-1-15,-1 3 0 16,-4 3 0-16,6 1 1 16,1 3-1-16,-4 1 0 15,-3 1 0-15,-7 3 1 16,-2 5-1-16,-7-1 1 15,0 5-1-15,-12 3 1 16,-8 6-1-16,-2 6 1 16,-3 6-1-16,4 3 1 15,3 4-1-15,2 1 0 16,6 2 1-16,3-1 0 16,8-2-1-16,11-5 1 15,8-1-1-15,6-9 0 16,8-4-1-16,1-3 1 15,4-3-3-15,-7 0 0 16,-3 0-4-16,-13 1 1 16,0 3-107-16</inkml:trace>
  <inkml:trace contextRef="#ctx0" brushRef="#br0" timeOffset="63727.58">6495 14907 104 0,'0'0'0'16,"4"-2"1"-16,-2-1 0 16,5 1 4-16,-4-2 0 0,0-1 1 15,1 2 1-15,1-1-2 16,-1 0 1-16,-1-1-3 16,1 0 0-16,0-1 0 15,1 3 0-15,-1 2 0 16,-1 1 1-16,-3 0 0 15,0 0 0-15,-4-3-1 0,1 6 0 16,1-3 0-16,-1 6 0 16,1 3-1-16,-3 7 0 15,-1 4 0-15,-2 5 0 16,-4 7-1-16,-1 0 0 16,-3 3-1-16,6-6 1 15,1-2-1-15,9-4 0 16,3-2-9-16,9-3 1 15,-1 0-116-15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420" units="cm"/>
          <inkml:channel name="Y" type="integer" max="111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8.47894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16T04:26:00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18459 2371 70 0,'0'0'0'16,"0"0"8"-16,0 0 1 15,0 0-6-15,0 0 1 16,0 0 3-16,0 0 1 16,0 0-1-16,0 0 0 15,0 0-1-15,0 0 1 16,0 0-6-16,0 0 1 15,0 0 0-15,0 0 0 16,0 0-1-16,0 0 1 16,0 0 1-16,0 0 0 15,0 0-1-15,0 0 0 16,7-15 4-16,-7 6 0 16,0 3-7-16,0 1 1 15,0-2 1-15,0 2 1 0,4 4 0 16,-4 1 1-16,2-3-3 15,-2 3 1-15,-3 0-3 16,3 0 1-16,-3 4 1 16,1 1 0-16,-2 2 0 15,3-5 1-15,0 1-3 16,0 10 1-16,-2 4 3 0,2-2 1 16,-2 6-3-1,3 9 0-15,-2 6 1 16,0-9 0-16,2-3-2 0,0 2 0 15,-1-2 1-15,1-3 0 16,-1-1-1-16,1-2 1 16,0-6 0-16,0-1 1 15,0-2-1-15,0-2 1 16,0-1-2-16,0-1 1 16,0-1 0-16,0-1 0 15,0-1 0-15,0 2 0 16,0 1 0-16,0 2 1 15,0-2 0-15,0 1 0 16,1 1-3-16,0-1 1 16,1 2 5-16,0-4 0 15,-2 1-4-15,7-2 0 16,2 0 0-16,4-3 1 16,0-2-3-16,3 1 1 15,2-2 1-15,-1 0 0 16,2-2 3-16,0 4 1 0,-3-2-5 15,-2 3 1-15,-1 0 3 16,-4 0 0-16,-4 0-4 16,-2 0 1-16,-3 0-1 15,0 0 1-15,0 0 0 16,0 0 0-16,0 0 1 16,0 0 0-16,0 0-1 15,0 0 0-15,4-2-1 16,-4 2 0-16,0-3-25 0,0 3 1 15,0 0-71-15</inkml:trace>
  <inkml:trace contextRef="#ctx0" brushRef="#br0" timeOffset="1146.85">18768 2645 101 0,'0'0'0'16,"5"-5"6"-16,-5 5 1 16,-5 0 3-16,3-3 1 15,-3 3-9-15,4 0 0 16,-2 3-1-16,1-3 1 16,-1 0 6-16,3 0 0 15,-1 2-8-15,1-2 1 16,1 3-1-16,2 1 0 15,-1-2 1-15,2 1 1 16,1-1 2-16,2 0 1 16,0-2-6-16,2 0 0 15,1 0 1-15,2-2 0 16,1-3 3-16,0-1 1 16,3-3-7-16,-6-3 1 15,1 1 3-15,-2-1 0 16,-3-1-3-16,0 2 1 15,-6-1 2-15,0 1 0 0,-4-1 2 16,1 2 1-16,-3 2-4 16,-1 2 0-16,2 1 2 15,-2 5 0-15,-2 0-6 16,-4 5 0-16,-4 4 9 16,4-3 0-16,0 2-7 15,0 5 1-15,-1-2 1 16,3 1 0-16,3 1-3 15,4 3 0-15,4 2 2 16,8 0 1-16,9 3 1 0,0-10 0 16,7 0-2-16,0-6 1 15,6-3-2-15,-2-2 0 16,2-5 1-16,-4 1 0 16,-1-3 2-16,-5-4 1 15,-3 0-2-15,-4-6 0 16,-4-5 1-16,0-1 1 15,-5-6 3-15,1 2 0 16,-2-6-2-16,1 5 0 16,-3-1-2-16,2 8 0 15,-1 3-1-15,1-3 0 16,-1 6 1-16,0 0 1 16,-2 1-2-16,-2 4 0 15,0 5 1-15,-1-2 0 16,1 0-2-16,-2 3 1 15,0 1 0-15,1 3 1 0,0 0-2 16,-2 3 1 0,1 1 0-16,1 1 1 0,-1 0 0 15,2-1 0-15,1 2-1 16,1 3 0-16,1 5 0 16,5 7 0-16,0 6-1 15,0 0 0-15,0-3-6 16,4 5 0-16,0 2 1 0,0-4 1 15,-1 1-53-15,7-6 1 16,0-1 30-16</inkml:trace>
  <inkml:trace contextRef="#ctx0" brushRef="#br0" timeOffset="1592.34">18949 2446 95 0,'3'3'0'16,"-1"3"4"-16,-7-3 1 0,-1 3 8 16,2-4 1-16,-2-1-9 15,3 2 0-15,3-3-2 16,0 0 1-16,0 0-3 16,5-3 0-16,7 0 0 15,5-3 1-15,7 3-2 16,-2-3 0-16,3 0 2 15,1 0 1-15,-1 3 1 16,-6 0 0-16,-1 3-5 0,-8 0 1 16,-5-3 0-1,-2 3 1-15,-6 0 9 0,0 0 1 16,0-3-14-16,-1 3 0 16,1-3-30-16,10 3 1 15,-4 0-44-15</inkml:trace>
  <inkml:trace contextRef="#ctx0" brushRef="#br0" timeOffset="3279.77">19771 2466 123 0,'0'-2'0'16,"0"-4"0"-16,0 3 1 16,0 0 5-16,0-3 0 15,0 0-3-15,0 0 0 16,0 0 2-16,3-3 1 15,0 0 7-15,2 0 0 16,-1 0-11-16,-1 0 1 16,1 3-3-16,-4 0 0 15,0 3 2-15,0 0 0 0,0 1-2 16,0-2 0-16,0 1 0 16,0 3 0-16,0 0-1 15,0 0 0-15,-5 3-1 16,5-3 1-16,-2 4 0 15,0-2 1-15,0 4 2 16,-1 0 0-16,1-2-3 16,-4 14 0-16,-6 11 0 15,4-8 0-15,2 3 1 16,1 5 1-16,2 5-3 0,6-5 1 16,2 1 4-16,6-6 0 15,4-3-3-15,3-5 0 16,3-5-4-16,-1-4 0 15,1 0 6-15,-5-7 0 16,-2 0-1-16,-2-5 1 16,-5-2-2-16,0-2 0 15,-3-2 1-15,0-2 1 16,-4-1 0-16,0 1 1 16,0-1-4-16,1 2 1 15,-1 3 2-15,2 0 0 16,1 3-3-16,-1-2 0 15,3 4 1-15,-3 2 0 16,0 2 0-16,-2 0 0 16,0 0 0-16,0 0 0 15,0 2-2-15,1 1 0 0,2 1 3 16,-2 1 1-16,1-1-4 16,-1 3 1-16,0 2 1 15,9 4 0-15,1 4 1 16,3-4 0-16,5-2-2 15,0-2 0-15,-1 0 1 16,-3-4 1-16,0-1-2 16,-4-1 1-16,-1-3 1 15,-3-7 1-15,-3-3-2 0,-4-3 0 16,-2-5 0-16,0-2 1 16,0-5-1-16,2 2 0 15,-5-4 1-15,5 4 0 16,-2 1-1-16,1 2 0 15,1 2 0-15,0 6 0 16,0-3 0-16,1 3 1 16,1 0-1-16,-2 0 0 15,0 3 0-15,2 0 1 16,1 3-1-16,-1 1 0 16,2 1 0-16,-4 1 0 15,0 1 1-15,0-1 0 16,1 2-2-16,2 1 0 15,0 1-1-15,-3-1 1 16,0 5-15-16,1-2 1 16,1 1-101-16</inkml:trace>
  <inkml:trace contextRef="#ctx0" brushRef="#br0" timeOffset="3763.13">20213 2637 151 0,'5'-1'0'16,"4"-2"6"-16,-3 1 0 15,-1-1-3-15,-1 2 0 16,0-2 6-16,-3 1 1 15,-1-2-8-15,0 4 1 16,0-3-3-16,0 3 0 16,0 0 1-16,0 0 1 15,4 7-2-15,-4-5 0 16,1 5 1-16,-1-2 1 0,0 1-2 16,0 1 0-16,-1 0 0 15,1 2 0-15,-4 0-4 16,2 0 1-16,-1 2-3 15,0-4 1-15,2 2-126 16</inkml:trace>
  <inkml:trace contextRef="#ctx0" brushRef="#br0" timeOffset="4431.87">20640 2491 114 0,'-3'0'0'0,"-2"-3"4"0,2 0 0 15,0 3 1-15,3 0 0 16,-1 6 0-16,1-6 0 15,3 0 3-15,7 0 1 16,6 0-9-16,4-3 0 16,3-3 0-16,5 3 0 15,0 0 1-15,-2 0 0 16,-1-3-1-16,-2 3 0 16,-1-3 15-16,-9 3 0 15,-6 0-13-15,-5 0 0 16,-1 0-3-16,2 3 1 15,0-3 1-15,-5 0 1 16,-2 0-4-16,6 0 0 16,0 3-11-16,1 0 0 15,-1 0-49-15,-3 3 1 16,0 0 47-16</inkml:trace>
  <inkml:trace contextRef="#ctx0" brushRef="#br0" timeOffset="4865.03">20594 2642 120 0,'2'0'0'15,"2"3"7"-15,-4-3 0 16,-4 4-4-16,2-2 0 16,-2 1 0-16,4-1 0 15,0-2-3-15,4 2 1 16,1-2 0-16,8 0 0 16,7-2 1-16,2 0 0 15,0-1 4-15,2 1 0 16,1-1 4-16,-3 2 0 15,0 1-10-15,-5 0 0 16,-5 0 0-16,-1 0 1 16,-2 1-1-16,-4-1 1 15,-4 0 0-15,-1 0 1 16,0 0-2-16,0 0 1 16,4-1-1-16,-2-2 1 15,1 1-5-15,1-1 0 0,1 2-7 16,-10 2 1-16,1 2-106 15</inkml:trace>
  <inkml:trace contextRef="#ctx0" brushRef="#br0" timeOffset="5721.89">20213 2683 102 0,'0'0'0'0,"3"4"0"0,-3-4 1 15,-4-2 1-15,1 2 1 16,0 0 0-16,3 0 1 15,3-2 4-15,-3 2 1 16,0 0-3-16,0 0 0 16,-5-2 5-16,5 2 0 15,-4-3-10-15,4 3 1 16,6-2-1-16,-3 0 1 16,-1 0 3-16,0-1 0 15,2 3-3-15,-4 0 0 16,3 0-2-16,-3 0 0 15,-3 0 3-15,3 0 1 16,3 5-4-16,-1-1 0 16,-2 1 0-16,0-1 1 15,0 3-2-15,0-2 1 16,0 0 1-16,0 1 1 16,-2-3-3-16,0 6 0 15,0 0 1-15,2 0 0 0,-4 0 0 16,3 0 0-1,-1-3 0-15,2 3 0 0,0 0-1 16,-3-2 1-16,3 1 0 16,-2-2 0-16,1 0 1 15,-1 3 1-15,1-6-3 16,0 3 1-16,-2-3-7 16,1-3 1-16,-1 0-38 15,3-3 1-15,0 0-14 16</inkml:trace>
  <inkml:trace contextRef="#ctx0" brushRef="#br0" timeOffset="8279.14">21934 2146 89 0,'0'0'0'15,"0"0"5"-15,0 0 0 16,9-14 0-16,-3 7 1 16,0 1-3-16,1-1 1 15,-1 2 0-15,-1 1 0 16,1 2-1-16,-2-4 1 16,-2 3 1-16,1 0 0 15,-2-1-4-15,1-1 1 16,-1-1-1-16,-1 3 1 15,-1 0 1-15,-1 0 1 16,1 3 1-16,-3 0 1 16,2-3-6-16,-5 3 0 0,-1-3-1 15,0 3 0-15,-2-3 5 16,-1 3 1-16,-2 0-7 16,-4 0 0-16,-5 3 1 15,-4 3 1-15,-3 3 3 16,-6 2 0-16,-2 5-3 15,5-1 0-15,2 1 3 16,0 7 1-16,4 2-5 16,6 2 1-16,1 0 0 0,5-5 0 15,5 1 4-15,2-2 1 16,2 2-8-16,7-4 0 16,8 2 4-16,6-7 1 15,7-2-2-15,5-3 0 16,4-3 0-16,1-3 0 15,1 0-1-15,-5-3 0 16,-4 0 2-16,-4-2 1 16,-6 1-2-16,0 1 1 15,-5 0-1-15,-4-3 0 16,-4 3 0-16,1 0 1 16,-1 0-3-16,-2 0 1 15,0 0 2-15,0 0 0 16,0 0-8-16,4 0 0 15,1 0 3-15,-1 0 1 16,0 0-42-16,1 0 1 16,-2-3 0-16</inkml:trace>
  <inkml:trace contextRef="#ctx0" brushRef="#br0" timeOffset="8663.53">22054 2368 132 0,'0'-3'0'16,"0"1"2"-16,2-2 1 16,-1 4 1-16,1-3 0 15,-1 1 0-15,-1-1 1 16,0-1 13-16,0 4 1 15,0 0-19-15,0 0 0 16,1 3 0-16,-1-3 0 16,3 4 2-16,-3-4 0 15,1 2-2-15,-1 1 1 16,0-2-2-16,0 4 1 16,-1 4 0-16,0-2 0 15,-2 1-2-15,0 4 1 16,0 0 0-16,0 3 1 15,-1 0-9-15,0-3 0 16,0-3-8-16,4 2 0 16,-3 2-80-16</inkml:trace>
  <inkml:trace contextRef="#ctx0" brushRef="#br0" timeOffset="9384.15">21415 2719 127 0,'-3'0'0'0,"0"0"1"0,-4 0 0 15,-2 3 2-15,4-3 0 16,2 0 0-16,12-3 0 16,8 1-1-16,14-1 0 15,9-1-1-15,28 2 1 16,22-5-2-16,2 5 1 15,7-2-1-15,-13 1 1 16,-2 3 4-16,-10-2 1 16,-9 2-5-16,-14-3 1 15,-14 3 1-15,-9-2 0 16,-11 0-2-16,-6 0 0 16,-7-3 7-16,-3 1 1 15,-4 1-9-15,1 3 0 16,-3-2-1-16,3 0 1 15,1 2-33-15,1 0 0 16,0 0-47-16</inkml:trace>
  <inkml:trace contextRef="#ctx0" brushRef="#br0" timeOffset="10899.61">21871 3046 107 0,'2'0'0'16,"2"2"2"-16,0-2 0 15,1 0 3-15,0 0 0 16,-1-2-2-16,0 2 0 15,-2-2 0-15,1 2 0 16,0-3 0-16,0 3 1 16,-2-2-2-16,-1 2 1 15,0-4-2-15,0 1 0 16,1 1 0-16,2-1 0 0,-1 2 0 16,-2 1 0-1,2-3 6-15,-8 1 1 0,-1-1-8 16,-4 2 1-16,-1 1 4 15,-7 0 0-15,-6 0-5 16,-5 4 1-16,-4 1-1 16,-4 4 1-16,-2 2-1 15,3 2 0-15,2 1 0 16,0 11 0-16,1 8 1 16,10-6 0-16,6 2-1 0,6 2 0 15,8 4 5-15,8-6 0 16,6-2-6-16,10-6 0 15,6-6 2-15,8-3 1 16,6-3-2-16,0-4 0 16,0-4 0-16,6-1 0 15,5-1 0-15,-21-2 0 16,-13 3 0-16,-2-2 1 16,-8-2-2-16,-2 1 1 15,-2 1 1-15,-2-2 0 16,-1 1-10-16,0 3 1 15,-5 0 1-15,3-2 1 16,0 2-67-16,2 0 1 16,0 0 79-16</inkml:trace>
  <inkml:trace contextRef="#ctx0" brushRef="#br0" timeOffset="11295.3">21976 3341 172 0,'0'0'0'0,"0"0"7"0,0 0 1 15,0 0-6-15,0 0 0 16,0 0 0-16,0 0 0 16,6 0-3-16,-6 0 1 15,0 0 1-15,0 0 0 16,-4 2-2-16,2 0 1 16,1 3 1-16,-1-1 0 15,0 3-2-15,-3 12 1 16,-2 9-1-16,2-5 0 15,0-2 0-15,1 0 1 16,0-3-12-16,1-6 0 16,1-1-34-16,-1-2 1 15,1 0 1-15</inkml:trace>
  <inkml:trace contextRef="#ctx0" brushRef="#br0" timeOffset="12046.4499">22218 3003 117 0,'3'-4'0'16,"2"1"7"-16,-3 1 0 16,-2 2-3-16,2-4 1 15,-1 1-2-15,-1 3 1 0,0 0-1 16,0 0 0-16,0 0 2 15,0 0 1-15,-5 0 2 16,7-2 1-16,5 2-8 16,-7 0 0-16,2-5-1 15,-2 5 1-15,0 0 2 16,0 0 1-16,0 0-4 16,0 0 0-16,1 5 1 15,-1 0 0-15,-1 1-2 0,-3 10 1 16,-3 9 1-16,2 6 1 15,0 8-2-15,1 0 1 16,0 5 0-16,0-6 0 16,0-2-2-16,0 0 1 15,1 0 0-15,1 0 0 16,0 2 1-16,-1-8 0 16,0-3-1-16,-3-3 0 15,0-6 0-15,2 3 1 16,-2-1-1-16,1-4 0 15,1-2 0-15,1-3 0 16,1 0-5-16,2-6 0 16,-2-3-45-16,2-7 0 15,0 0-2-15</inkml:trace>
  <inkml:trace contextRef="#ctx0" brushRef="#br0" timeOffset="12595.73">22412 2996 138 0,'0'0'0'16,"-3"0"1"-16,1 0 1 16,-1-2 1-16,3 2 0 15,-2 0-3-15,2 0 0 16,0 0 3-16,0 0 1 15,0 0 0-15,0 0 1 16,0 2 4-16,0 5 0 16,0-1-6-16,0 2 0 15,-2 1-2-15,-1 15 0 16,-3 8 1-16,1 2 1 16,0 2-3-16,-2 2 0 15,2-2 1-15,-2-5 0 16,2-3-2-16,1-1 1 15,0 2 1-15,0-4 0 16,1-2-1-16,1 1 0 0,-2 6 0 16,1-7 0-16,0-4 0 15,3-1 1-15,3 0-2 16,-6-6 1-16,0-3-13 16,3-3 0-16,0-2-109 15</inkml:trace>
  <inkml:trace contextRef="#ctx0" brushRef="#br0" timeOffset="13412.92">21445 3026 129 0,'0'0'0'15,"-3"-3"3"-15,5 1 1 16,1-2-1-16,-2 1 1 15,-1-2 3-15,0 1 1 16,-1-2-2-16,-1 1 1 16,1-2-4-16,1 5 0 15,0 2-2-15,0 0 0 16,4-5-1-16,-1 7 0 16,-2 1 3-16,-1 2 1 15,0-1-6-15,0 2 1 16,-1 2 1-16,1 12 0 15,0 11 4-15,0 1 0 16,0 5-4-16,0 2 1 0,0 2-2 16,-3-3 1-16,0-4 2 15,0 0 0-15,-2 0-3 16,1-2 1-16,-1-2 1 16,1-3 0-16,-1-6-1 15,1 3 0-15,1-3-2 16,2-1 1-16,0-2-1 15,2-5 1-15,0 1-9 16,1-7 1-16,-1-2-34 0,-1-5 0 16,0 0-7-16</inkml:trace>
  <inkml:trace contextRef="#ctx0" brushRef="#br0" timeOffset="14012.83">21231 3050 114 0,'0'0'0'0,"4"-2"3"15,-1 0 1-15,-1-3 4 16,3 1 1-16,3-1-2 15,-5-1 0-15,-2 1 0 16,1-2 0-16,2 2 1 0,-1 1 1 16,-1 2-9-16,1-2 0 15,-3-1 5-15,0 2 0 16,-3 3-8-16,3 3 1 16,0 2 3-16,-2 4 0 15,1 6-2-15,-1 15 1 16,1 12 0-16,1 5 0 15,1 5 1-15,1-5 1 16,-2-2-3-16,-2 5 1 16,1 0 2-16,0-8 0 15,-2-9-2-15,-2 9 0 16,-4-4 0-16,3-4 1 16,1-7-1-16,1-4 0 15,1-8-1-15,3-1 0 16,2-2-1-16,3-6 0 15,5-6-76-15,3-5 0 16,2 1 75-16</inkml:trace>
  <inkml:trace contextRef="#ctx0" brushRef="#br0" timeOffset="15509.51">22824 2649 114 0,'-4'0'0'0,"-1"0"8"0,3 2 0 16,-1-2-4-16,1 0 1 15,-2 0-3-15,1 0 1 16,1 0 2-16,2 0 1 16,2 3-3-16,12-3 0 15,7-3-3-15,1 1 0 16,2-2-1-16,2 1 1 15,-1 3 3-15,-4 0 0 16,-3 0-3-16,-6 0 0 16,-5 0 3-16,-2 0 0 15,-3 0 0-15,-2 0 0 16,-7-2 3-16,2-1 1 16,-4 3-7-16,2-1 0 15,0 1 1-15,4-3 0 16,2 1-12-16,1 2 1 15,0 0-19-15,0 0 0 16,0 0-46-16</inkml:trace>
  <inkml:trace contextRef="#ctx0" brushRef="#br0" timeOffset="16108.91">22761 2752 121 0,'0'0'0'16,"-2"0"5"-16,2 0 1 15,-3 1-4-15,3-1 0 16,0 0 2-16,3 0 1 16,3 0-1-16,2 0 0 15,4 0-2-15,1 0 0 16,5 0 6-16,-3 0 0 16,1 0-5-16,1 0 1 15,1 0 1-15,0 0 0 16,-3 0-9-16,-2 0 0 15,-5-1 3-15,-2 1 1 16,-4-3 2-16,1 3 1 16,-2 0-3-16,-1 0 1 15,3 0-1-15,-3 0 0 16,0 0 0-16,0 0 0 16,3 0 1-16,0 0 1 0,-1 3-3 15,-2-3 1-15,0 0 0 16,0 0 0-16,-2-3 0 15,2 3 0-15,-3 3-7 16,3-3 0-16,3 0 7 16,-3 0 1-16,3 0-3 15,0 0 0-15,-1 1 1 16,1 1 0-16,1-2 1 16,-2 0 0-16,-1 0-5 0,-1 0 0 15,-2 0-31-15,-1-3 0 16,1 0-18-16</inkml:trace>
  <inkml:trace contextRef="#ctx0" brushRef="#br0" timeOffset="18316.39">23657 1345 80 0,'4'0'5'0,"3"-6"1"15,5-1 3-15,-3 2 0 16,-2-1-5-16,-4 0 1 15,-6 3 0-15,-4 0 0 16,-8-3-1-16,-3 6 0 16,-6-3-1-16,2 0 0 15,-6 0-2-15,3 3 1 16,2 0-1-16,6 0 1 16,1 3 2-16,3 3 0 15,0-3-4-15,4 3 1 16,2 5 0-16,-2-2 0 15,3 0 0-15,-1 0 1 0,2 0-1 16,1 0 1-16,0 0-3 16,-1 4 1-16,-1 4 0 15,-4 7 0-15,-1 8 2 16,4-1 0-16,0 1-2 16,3 4 0-16,3 3 9 15,-1-7 0-15,2-2-11 0,0 0 0 16,2-1 2-16,-2 2 0 15,0 1 0-15,0 4 0 16,-2 8-2-16,0-6 1 16,0-2 6-16,-1 3 1 15,1 0-4-15,0 6 0 16,2 3-6-16,0-1 1 16,0 7 4-16,0-10 1 15,0-2-3-15,-1 6 1 16,-1-1 2-16,1 4 0 15,1-1-3-15,-1-5 0 16,-2-4 2-16,1-2 0 16,-1-3-2-16,0 6 0 15,0 3 1-15,1 3 0 16,2 2 1-16,0-5 1 16,0-1-2-16,2-5 1 15,1-1-3-15,-3 3 1 16,0 2 1-16,0-4 0 0,0 0 0 15,-3-1 0-15,0-2 0 16,-3-4 0-16,1-5 1 16,0 7 0-16,-1 3-1 15,1-1 0-15,-1 0 0 16,3 3 0-16,1 0 1 16,1-1 0-16,-1-2-3 15,1-9 0-15,-2-2 2 16,0 0 0-16,-3 0-1 15,3 2 0-15,-4 1 1 0,2-1 0 16,-1 0 2-16,1 3 0 16,0 0-3-16,0-3 1 15,-1-3 1-15,1-1 1 16,-2 2-3-16,2-5 1 16,0 1 0-16,-6 1 0 15,-1 7-1-15,1-3 0 16,2-3 2-16,1-1 0 15,2-4-2-15,1-4 0 16,3 1 2-16,6-3 1 16,4 1-2-16,3-5 0 15,7-5 0-15,1 0 1 16,4 0-1-16,-2-3 1 16,3 0-1-16,-4 0 1 15,-2 0-2-15,-5 0 0 16,-4 0 0-16,-3 0 1 15,-3 0 1-15,0 1 0 0,-3 0-1 16,0-1 0-16,3-2-2 16,-3 2 0-16,0 0 0 15,0 0 1-15,0 0-19 16,0 0 1-16,0 0-87 16</inkml:trace>
  <inkml:trace contextRef="#ctx0" brushRef="#br0" timeOffset="20178.43">23946 1386 79 0,'0'0'8'0,"0"0"1"16,-2 0 1-16,2 0 1 15,0 0-7-15,0 0 1 0,2 0-1 16,-2 0 0-16,0 0-1 16,4 0 0-16,4 0-1 15,2-2 1-15,5 2-3 16,3-3 1-16,6 2 0 16,-1-4 1-16,3 0 0 15,-3 1 0-15,-4 1 8 16,-1-6 1-16,-2-3-11 15,-7 0 1-15,-5-6-2 16,-1 0 0-16,-2-9 0 0,-1 6 0 16,-3-3 2-16,2 1 0 15,-5 1 2-15,2 2 0 16,-1 4-5-16,2 2 0 16,-3 3 7-16,1 4 0 15,-1 1-14-15,-2 3 1 16,0 3 9-16,2 3 0 15,-3 3 6-15,3-3 0 16,1 1-8-16,-4 10 0 16,-7 8 0-16,4-2 0 15,0 3 1-15,1 4 0 16,-2 6-2-16,2-6 1 16,2-3 1-16,0 9 1 15,1 0-1-15,2 3 0 16,1 5 2-16,-1-6 0 15,1-4 3-15,0 3 0 16,0 2-8-16,2-6 0 16,-3-3 3-16,4-6 1 0,-3-6-1 15,2-3 0-15,1-3 2 16,-1 3 0-16,-1-3-2 16,0 0 0-16,0 0 0 15,0 0 1-15,2 0-1 16,-1-3 0-16,-1 2 0 15,2 1 0-15,-1 1 1 16,-1-2 1-16,0-2-2 0,3-3 0 16,-1-3 0-16,2-5 0 15,2-2 0-15,1 1 0 16,3-2 1-16,-3-1 0 16,2-1-2-16,1-2 1 15,1 1 0-15,3-4 0 16,2 3 0-16,2-3 0 15,2 0-1-15,2 0 0 16,2 6 1-16,-2-2 0 16,-2 4-2-16,-3 1 0 15,-4 3 3-15,-1 6 1 16,-3 0-3-16,2 3 0 16,-6 0 2-16,2 3 1 15,-2 0-4-15,-1 0 0 16,0 0 3-16,0 0 1 15,-1 0-4-15,1 0 1 16,0 2 2-16,2-2 0 16,1 0-5-16,1-2 0 0,1 2-36 15,3-4 0-15,0-1-25 16</inkml:trace>
  <inkml:trace contextRef="#ctx0" brushRef="#br0" timeOffset="20626.71">24217 1687 132 0,'5'-3'0'15,"4"3"5"-15,-6-3 0 16,-3 0-4-16,0 0 1 16,-2 3-1-16,5-3 1 15,1 3 3-15,-2-3 0 16,0 3 8-16,-2 0 0 15,1 6-13-15,-2-3 0 16,-1 3 3-16,0 0 1 16,1 6-4-16,1-1 1 15,1 2-1-15,1-1 1 0,-2-1-1 16,0 5 1 0,0 2 0-16,-2-4 1 0,1 4-4 15,-1-5 0-15,0 1-26 16,-2-3 0-16,1-2-64 15</inkml:trace>
  <inkml:trace contextRef="#ctx0" brushRef="#br0" timeOffset="25222.41">23738 2047 112 0,'-8'0'0'16,"-5"0"4"-16,3 3 1 15,-1 0 1-15,1 0 1 16,2 0-4-16,4 0 0 16,4-3-2-16,13 0 1 15,10 0-2-15,12-3 1 16,11-3 0-16,21 0 1 16,19 0 1-16,-2 3 1 15,4 6-4-15,-12-6 0 16,-7 3 0-16,-10 0 0 15,-8 0 0-15,-12-3 0 16,-10 3 16-16,-11 0 1 16,-11 0-17-16,-2 0 0 0,-4 0-1 15,-1 0 1-15,-6 0-5 16,3 0 0-16,1-3-1 16,-1 3 1-16,-1 0-64 15,-1 3 1-15,0 0 67 16</inkml:trace>
  <inkml:trace contextRef="#ctx0" brushRef="#br0" timeOffset="26459.94">24056 2323 122 0,'0'0'0'15,"-5"-3"1"-15,5 3 0 16,0 0 3-16,-3 3 1 16,-1-2-3-16,-1 2 1 15,-2 2 0-15,5-1 1 16,2 1-2-16,2-1 0 16,3 1 0-16,7-4 1 15,6 2-3-15,1-3 0 16,3 2 1-16,0-4 1 15,1-2-2-15,-2-1 0 16,0-2 0-16,-6 1 0 16,-2-6 0-16,-6 1 0 0,-5-7 3 15,-2 2 0-15,-3 0 1 16,1 3 0-16,-2-1-4 16,1 0 1-16,0 3 1 15,-1 2 0-15,0 0 1 16,0 4 0-16,0-1-5 15,2 3 1-15,-2 3 2 16,-1 0 1-16,0 5-7 16,0-1 0-16,-1 3 11 0,1 0 1 15,-1 0-6-15,0 4 0 16,-3 5-2-16,2 2 0 16,0 2 2-16,-2-2 1 15,2-2-5-15,-2 4 1 16,0 3 3-16,-3 10 0 15,-3 6-2-15,2-3 1 16,1 0 0-16,1-4 0 16,0 1-3-16,4-6 0 15,-2-1 5-15,3-4 0 16,0-8-4-16,3 1 0 16,-2-6 2-16,3 3 1 15,-1-3-1-15,1 0 0 16,-2-4 0-16,5-1 1 15,3-7-1-15,2-1 0 16,5-5 0-16,2 0 0 16,4-5 3-16,0-1 0 15,2-3-4-15,2 1 1 0,-2 2 0 16,-2 3 0-16,-2 1-3 16,-4 4 0-16,-1 5 3 15,-3 2 0-15,-5 2 3 16,0 3 0-16,-2 4-4 15,-2 0 1-15,0 3 0 16,-1-2 0-16,2 4 0 16,1-1 0-16,1 1 1 0,-1-2 1 15,0-1-10-15,5-2 1 16,1 0-55-16,0-5 0 16,1 1 45-16</inkml:trace>
  <inkml:trace contextRef="#ctx0" brushRef="#br0" timeOffset="26926.79">24299 2572 147 0,'0'0'0'0,"-2"-4"8"15,3 1 1-15,3 1-8 16,-2 0 0-16,2 0 3 16,-4 2 1-16,3-3 3 0,-3 3 1 15,2 3-9-15,0-1 0 16,-1 2 0-16,-1 1 1 16,0 4 0-16,0 0 0 15,0 4 0-15,0-1 1 16,-1 2-3-16,-1-1 1 15,0-2-1-15,-2 3 1 16,0-3 0-16,0 0 0 16,-1 1-17-16,1-1 0 15,0 1-97-15</inkml:trace>
  <inkml:trace contextRef="#ctx0" brushRef="#br0" timeOffset="28600.83">24493 2264 123 0,'1'-5'0'0,"1"1"4"15,1-4 1-15,0 2-1 16,0-1 0-16,-1 1 3 16,-1 1 1-16,-1-2-2 15,2 2 1-15,-1 3-4 16,-1 2 1-16,0 0 4 0,3-2 0 16,0 2-11-16,-3 0 1 15,2 0 3-15,-2 0 1 16,2-2-2-16,1 4 0 15,-1-2 0-15,1 7 1 16,-1 2 0-16,-2 0 1 16,0 5-2-16,0 5 0 15,-2 7 0-15,1 1 0 16,-1 0 1-16,4 8 1 16,2 1-2-16,-5 3 0 15,-4-3 0-15,0 5 1 16,-2 1-2-16,0-6 1 15,2-1 0-15,1-8 0 16,0-5 0-16,0-2 0 16,-1-3 1-16,1 1 0 15,-2-3-1-15,4 0 1 16,-1 0-1-16,2-6 0 16,0 0-15-16,-1-6 0 15,2-3-2-15,0-6 1 0,0 0-79 16</inkml:trace>
  <inkml:trace contextRef="#ctx0" brushRef="#br0" timeOffset="29142.87">24751 2211 108 0,'0'-4'0'16,"0"-1"5"-16,0 1 1 15,-2-3 4-15,4 3 1 16,0-1-7-16,-1 3 1 16,-1 0 6-16,0 2 0 15,0-3-11-15,0 3 0 16,-3-2 1-16,3 2 0 16,-3 5 0-16,3 1 0 0,0 6 4 15,0 6 0-15,-2 5-5 16,2-1 0-16,-1 5 2 15,0 0 1-15,-2 2-3 16,-2 9 1-16,-4 1-1 16,3 3 0-16,-1-1 0 15,2-2 1-15,-1-3-1 16,3-7 0-16,-2-2 0 16,1-4 0-16,-1-5 1 15,0-2 0-15,0-2-11 0,2-4 1 16,0-1-5-16,1-1 1 15,-1-4-45-15,-2-4 1 16,0 2 50-16</inkml:trace>
  <inkml:trace contextRef="#ctx0" brushRef="#br0" timeOffset="29877.1">23904 2225 71 0,'0'0'0'16,"-5"0"10"-16,4-2 0 15,1-3-3-15,0 3 0 16,2 0 6-16,0-3 0 16,0 1-8-16,-1 1 0 15,3 1-4-15,-1 0 1 16,-1 4 13-16,0 3 1 16,-2 4-15-16,-2 0 0 15,0 2 2-15,-1 10 0 16,1 6-3-16,-1 0 1 0,-3 0-2 15,-1 11 0-15,0 10 3 16,4 0 0-16,1 5-4 16,0-13 1-16,0-4 4 15,-1 2 0-15,-4-1-4 16,2-3 0-16,-1-5 1 16,4-2 0-16,-1-2-3 15,1-2 0-15,-1-5 1 16,1-3 1-16,0-4-12 0,-1-4 1 15,1 2-96-15</inkml:trace>
  <inkml:trace contextRef="#ctx0" brushRef="#br0" timeOffset="30493.55">23692 2309 118 0,'2'-3'0'0,"0"-1"1"16,-2-5 0-16,2 0 4 15,-2 0 0-15,0-1 1 16,0 1 1-16,-2-1-5 0,2 5 0 15,0-2 10-15,0 5 0 16,0-2-12-16,0 4 0 16,-4 0 4-16,1 1 0 15,0 4-4-15,-1-1 0 16,-1 4-1-16,-1 5 1 16,3 7 0-16,-4 1 0 15,3 2 6-15,0 10 0 16,0 9-4-16,2 3 0 15,0 5-1-15,1-2 0 16,0-1-1-16,-1-7 0 16,-1-3-1-16,0 2 0 15,0 1 0-15,-1-5 1 16,2-5 0-16,-1-3 0 16,0-7 1-16,2-2 0 15,-1-2-1-15,2-5 0 16,-2-4-22-16,4-2 0 15,1-1-82-15</inkml:trace>
  <inkml:trace contextRef="#ctx0" brushRef="#br0" timeOffset="33342.48">24091 3377 107 0,'0'0'0'0,"0"0"3"0,0 0 1 15,0 0 3-15,0 0 1 16,0 0-5-16,0 0 1 16,0 0-3-16,0 0 1 15,0 0-1-15,0 0 1 16,0 0 0-16,0 0 0 15,0 0 7-15,0 0 1 16,3 13-9-16,0-5 1 16,6-2 1-16,0 0 1 15,4 0-4-15,3-3 0 16,3-3-1-16,-1-3 0 16,2-3 2-16,-1 0 0 15,-1 1 5-15,-3-1 0 16,-2-3-6-16,-2 0 0 15,-2-3-1-15,-3 1 0 16,-6-2 1-16,5-3 1 16,-3 2-1-16,1-4 0 15,-1 2 1-15,-2 0 1 0,-1 1-2 16,0 3 1 0,0 3-1-16,-2 0 0 0,-1 3 1 15,-1 1 1-15,1 5-2 16,-3 0 0-16,2 2 0 15,1 2 0-15,1 1 1 16,-6 9 1-16,-5 6-3 16,2-2 0-16,1 5 2 15,2-3 0-15,3-2-2 0,0 3 1 16,-3-1 0-16,-1 10 1 16,-1 9-1-16,0-3 0 15,1 3 1-15,1-6 0 16,2 2-2-16,0-8 0 15,2-3 1-15,0-1 0 16,-2-2 0-16,-1 1 0 16,0-2 0-16,2 1 0 15,1 2-1-15,1-8 1 16,4 0 1-16,-5-3 0 16,0-3-1-16,3-2 1 15,-1-2-1-15,2-1 0 16,0-2 0-16,1-2 1 15,0 0-1-15,2-3 1 16,3-6-1-16,2-6 1 16,4 0-1-16,1-3 0 15,4-3 0-15,3 3 0 16,2 4 0-16,0 1 0 0,1 2-2 16,-4 3 1-16,-3 4 1 15,-3 2 0-15,-3 2-1 16,-3 5 1-16,-1 1 0 15,-2-1 0-15,-3 2-1 16,0 2 1-16,-3 0 1 16,1 0 0-16,-1 2-2 15,3 1 1-15,-3 1-2 0,6 1 0 16,0-4-21-16,2-2 1 16,0-2-80-16</inkml:trace>
  <inkml:trace contextRef="#ctx0" brushRef="#br0" timeOffset="34049.37">24340 3794 157 0,'0'0'0'0,"-3"-2"3"16,2-2 0-16,-1-1-2 0,2 1 1 16,2-1 7-16,-1-2 0 15,2-2-9-15,3 0 1 16,3 0 3-16,7 2 1 15,0 0-8-15,2 1 1 16,1 3 2-16,-1 3 0 16,-1 3-1-16,-4 1 0 15,-1 3-1-15,-7 6 1 16,-5 5 1-16,-9 8 0 16,-7 5-2-16,-6 1 0 15,-8 3 2-15,6-8 0 16,3-5-4-16,6-4 0 15,1-4 9-15,10-2 1 16,6-6-3-16,8-3 1 16,7-3-6-16,4-3 0 15,4-3 2-15,-5 3 0 16,-4-1 0-16,-1 3 0 16,-5 1 2-16,0-1 1 15,-5-4-1-15,-3 2 0 0,-2 2-2 16,0 1 0-16,0-3 1 15,0 3 1-15,0 0-2 16,3 0 0-16,0 0-7 16,0 0 1-16,2-2-5 15,-3 2 1-15,1-3-107 16</inkml:trace>
  <inkml:trace contextRef="#ctx0" brushRef="#br0" timeOffset="34620.17">24580 3316 145 0,'0'0'0'0,"0"2"1"16,-1 1 0-16,-3-1 0 16,6 2 0-16,3-4 8 0,4 0 0 15,3 0-10-15,9-4 0 16,4 2 2-16,5-1 0 15,2 3 5-15,-1 0 1 16,-1 0-8-16,-3 0 0 16,-3 3 1-16,-9-6 0 15,-5 3 3-15,-3 0 1 16,-4 3-4-16,-3-3 0 16,-3-3 2-16,1-1 0 15,2 2-2-15,-2-1 0 16,2 1-17-16,-1-2 0 15,-1 1-92-15</inkml:trace>
  <inkml:trace contextRef="#ctx0" brushRef="#br0" timeOffset="34992.33">24700 3209 132 0,'0'0'0'0,"5"-4"3"16,-5 2 0-16,-2 2 9 16,2-4 0-16,2 4-10 15,-2 0 0-15,-3-3-2 16,1 1 0-16,-3-1 3 16,4 2 0-16,0-2 0 0,1 3 0 15,5 0-2-15,-3 3 1 16,-2 3 1-16,0 6 1 15,0 3-5-15,-2 8 1 16,1 2 1-16,-1-2 0 16,0-1-1-16,-1-2 0 15,1 1 0-15,-1 3 1 16,2 2-3-16,-1-2 0 16,1-3-2-16,0-3 0 15,-2-3-32-15,-1-6 1 16,1 0-33-16</inkml:trace>
  <inkml:trace contextRef="#ctx0" brushRef="#br0" timeOffset="35511.1199">24568 3285 100 0,'0'-3'0'0,"0"1"2"0,2-3 1 16,1 3 5-16,-2 0 0 15,-1-1-1-15,1 1 1 16,-1 0-4-16,0 2 1 16,4-2-4-16,-4 2 0 15,0-3 4-15,-4-1 0 16,0 4-2-16,1 0 1 16,-3 2-4-16,6 0 0 15,1 1 7-15,1 1 0 16,1 3-6-16,4 0 1 15,4 2-1-15,1 0 1 16,3 0-2-16,0 2 0 16,3-2 3-16,-3 3 1 15,1-1-4-15,0-2 0 16,0 3 2-16,-4-2 0 16,-1 2-4-16,-3-4 1 15,-2 1 0-15,-1-3 1 16,2 0-4-16,-3 0 1 15,0-6-9-15,0 0 0 0,0-3-102 16</inkml:trace>
  <inkml:trace contextRef="#ctx0" brushRef="#br0" timeOffset="35826.58">24826 3255 123 0,'0'0'0'16,"-1"2"6"-16,1-2 1 15,0 0-2-15,0 0 0 16,-4 0-4-16,0 2 0 16,-1 1 4-16,-14 1 0 15,-7 7 1-15,-2 3 0 16,-6 4-7-16,9-4 0 15,3 2 1-15,3-3 0 16,4 3 4-16,-4-3 1 16,-2 1-4-16,5-2 1 15,1-3-5-15,3-3 0 16,4 3-40-16,4-3 0 16,1-3-9-16</inkml:trace>
  <inkml:trace contextRef="#ctx0" brushRef="#br0" timeOffset="36692.48">23883 4157 111 0,'4'-2'0'15,"2"-2"4"-15,-9 4 0 16,-6 1 2-16,1 2 1 15,0 2-4-15,12-2 1 16,2 0 4-16,18-5 0 16,11-2-4-16,15-2 0 15,12 0-4-15,21 1 0 16,19 1 5-16,-11 2 0 16,-1 2-7-16,-16 0 0 15,-10 2 7-15,-14-2 0 16,-13-2-4-16,-15 2 1 15,-11 0-1-15,-2 0 0 16,-9 0 3-16,0-4 1 16,-4 1-5-16,-1-3 0 0,-5 1-3 15,5-2 1-15,1 5-13 16,2-2 1-16,2 1-98 16</inkml:trace>
  <inkml:trace contextRef="#ctx0" brushRef="#br0" timeOffset="41325.11">24227 4502 128 0,'0'0'0'0,"0"-5"1"0,0 5 1 15,-2-2 1-15,2 2 1 16,-3 0-1-16,3 0 1 15,5-2 3-15,-5 2 0 16,2 0-6-16,-2 0 1 16,-2 3-2-16,4 1 0 15,0 0-1-15,5 1 1 16,1 0 0-16,3-1 0 16,3-2 3-16,4-2 1 15,3-5-4-15,1-1 0 16,3-3 3-16,-3-5 0 15,-1-2-3-15,-4 1 1 16,-4-2-2-16,-4 2 1 16,-3-1 1-16,-1 0 0 15,-5 5 0-15,0 0 1 16,-2 2 1-16,-1 2 1 16,0 2-3-16,-3 3 1 15,1 0-4-15,0 2 1 16,0 0 1-16,-1 2 1 15,0 0-2-15,-2 3 0 0,-2 3 1 16,-6 9 1-16,-4 3 1 16,3 2 0-16,1 1-2 15,1 7 0-15,0 3 1 16,0-1 1-16,2-2-3 16,1 2 0-16,1 2 2 0,-3-2 1 15,-3-5-2 1,6 7 0-16,-4 2 1 0,5-2 0 15,0-4-3-15,3-3 1 16,1 0 1-16,3-7 0 16,0-2 0-16,0-5 0 15,2-1 0-15,-1-4 0 16,-1-2 0-16,1-6 0 16,-2-3 1-16,8 0 1 15,4-5-2-15,-2-4 1 16,0-3-1-16,6-3 0 15,5-3 1-15,-1 1 0 16,3-1-2-16,1 2 1 16,2-2 0-16,0 5 1 15,0 5-1-15,-4 2 1 16,-2 4-1-16,-4 3 0 16,-5 4 0-16,-2 3 0 15,-4 4-1-15,-1 4 1 16,-4 3 0-16,0 0 0 0,-1 0 0 15,-2 2 0-15,1 1 0 16,0-2 0-16,0-1-1 16,3-4 0-16,3 0-14 15,3-6 0-15,3-2-38 16,3-7 0-16,0 2 24 16</inkml:trace>
  <inkml:trace contextRef="#ctx0" brushRef="#br0" timeOffset="42058">24665 4400 126 0,'0'0'0'0,"3"0"5"15,-3 0 0-15,-1-2-1 0,2-3 0 16,1 1 15-16,0-1 1 15,-1-1-21-15,2 1 1 16,1 1 0-16,0-1 0 16,-2 2 0-16,1 2 0 15,-1 1 5-15,-2 0 0 16,3 0-4-16,-3 0 1 16,0 0-2-16,-1 2 0 15,-3 5 1-15,0 8 0 16,-1 8-1-16,1 8 1 15,-2 6-2-15,1 3 1 16,0 4 0-16,-1-2 1 16,-4 3-1-16,0 0 0 15,-2 5 0-15,-2 1 1 16,-5 2-1-16,5-8 0 16,1-4 0-16,1-2 1 15,3-3-1-15,1-3 0 16,1 0 0-16,2-9 0 15,1-1-1-15,1-7 1 0,3-5-3 16,0-6 0-16,1-5-34 16,1-7 1-16,2-9 3 15,1 1 0-15,0-3 4 16</inkml:trace>
  <inkml:trace contextRef="#ctx0" brushRef="#br0" timeOffset="42675.0899">24832 4456 118 0,'-2'-6'0'16,"1"-3"3"-16,0 2 1 15,-1 1 1-15,4-2 1 16,0 2 4-16,0 1 0 15,-1 1-5-15,0-1 1 0,0 3 4 16,-1-3 0-16,0 3-9 16,0 2 0-16,2-2 1 15,-2 2 1-15,0 0-3 16,0 0 1-16,0-2-1 16,0 2 0-16,-2-5 1 15,2 5 1-15,3-2-2 16,-3 2 1-16,1 4-1 15,-2 3 1-15,-2 7-1 16,-2 13 0-16,-2 7 0 0,1 4 0 16,0 5 0-16,-1-1 0 15,-1-3 0-15,2 6 0 16,-2-3 0-16,1 4 0 16,1-1 0-16,-1-4 1 15,3-3-1-15,-3-6 0 16,-2-6 0-16,2-2 1 15,-1-1-1-15,0-4 0 16,0-4-4-16,2-3 1 16,1-3-10-16,0 0 1 15,1-3-109-15</inkml:trace>
  <inkml:trace contextRef="#ctx0" brushRef="#br0" timeOffset="43374.32">24112 4380 101 0,'0'0'0'15,"0"-2"5"-15,0-1 0 16,0 1 4-16,1-2 1 15,2 1-5-15,-1-1 1 16,-2 2 2-16,0 2 1 0,-2 0-5 16,2 0 0-16,0 0-5 15,0 0 1-15,0 0 3 16,-1 2 1-16,-1 5-5 16,-2 8 0-16,-2 8 1 15,0 7 0-15,0 8 6 16,-2 1 0-16,2 3-7 15,-4 2 0-15,0 2 6 16,1 1 0-16,1 5-6 16,0-2 0-16,2-3 1 0,-1-4 0 15,-2-3 0-15,1-4 1 16,-1-7-1-16,1-1 0 16,-1-4-2-16,3-3 1 15,-1-3 0-15,2-7 0 16,1-2-36-16,4-13 0 15,0 2-33-15</inkml:trace>
  <inkml:trace contextRef="#ctx0" brushRef="#br0" timeOffset="43992.63">23926 4461 102 0,'2'-6'0'16,"-1"-3"4"-16,-1 0 0 15,-1-3 1-15,1 3 0 16,1 2 3-16,3 3 0 16,-2-1-5-16,1 1 0 15,0 1 0-15,-2 1 0 16,-2 0-2-16,1 0 0 15,-2-1 8-15,2 1 0 16,2 0-2-16,-2 2 1 16,0 0-8-16,0 0 0 15,0 0 4-15,-2 4 1 16,-2 3-5-16,-1 16 0 16,-1 9 0-16,-4 8 0 15,0 7 1-15,-3 1 1 16,-3 5-4-16,1-1 1 15,-3 5 1-15,3-3 0 16,0-2 1-16,0-9 0 16,4-9-1-16,0 1 1 0,-1-6-1 15,0-1 0-15,1-7 0 16,1 3 0-16,1-6-1 16,4-2 1-16,2-3-1 15,3-4 0-15,3-4-45 16,3-7 1-16,1-1-16 15</inkml:trace>
  <inkml:trace contextRef="#ctx0" brushRef="#br0" timeOffset="46225.2699">25043 1351 110 0,'0'0'1'0,"-5"0"1"16,-6 0 3-16,4 0 1 16,-2 0-2-16,4 0 1 15,1-1-1-15,1 1 1 16,3 1-4-16,7-1 1 15,3 0-1-15,8 0 0 16,7-1 1-16,5 1 1 16,4 0-3-16,0-2 1 15,3 2-1-15,-6 0 0 16,-1 0 0-16,-8 0 0 0,-5 2 0 16,-3-2 1-16,-5 1 7 15,-2-1 0-15,-1 0-4 16,-3 0 1-16,0 3-7 15,0 0 0-15,-2-1 7 16,3 5 0-16,1-3-5 16,0 1 0-16,0 1 2 15,-3 2 1-15,0-2-4 16,-1 6 0-16,-1-1 2 0,-1 2 1 16,-2 3-1-16,0 0 0 15,0 2-4-15,1 4 0 16,1 4 3-16,-1-2 1 15,1-1 0-15,0 2 1 16,-2 1-3-16,1-2 0 16,-1 3 1-16,0-3 0 15,0 0-1-15,1 6 1 16,-1 6 3-16,2-2 0 16,0 6-4-16,1-3 1 15,1 3-1-15,0-5 1 16,1-4 0-16,1 7 0 15,0 0 1-15,0 2 1 16,-2 4-3-16,-1-4 1 16,0 3 0-16,0-7 0 15,-1-1-1-15,0 2 1 16,-1 4 1-16,1 1 1 16,-1-1-3-16,2 4 1 0,0 0 1 15,0-6 0-15,0-3-2 16,0 2 1-16,0 3 0 15,0 1 0-15,0 3 0 16,0 0 0-16,0-1 1 16,0-8 0-16,-2-5-2 15,-1 6 1-15,-1 1 0 16,-1 1 1-16,3 1-2 0,-1 2 1 16,1 0 0-16,2-1 0 15,2-5 0-15,-2-4 1 16,0-5-1-16,-1 8 1 15,-2 1-1-15,1 3 0 16,-1 0 0-16,1-1 0 16,2 1 0-16,2-6 0 15,-1-3 0-15,1-3 0 16,-2-3-1-16,-2 4 1 16,-1-1 0-16,3 3 0 15,-3 1-2-15,1 1 1 16,0 4 0-16,0-6 1 15,2 2 0-15,2-7 0 16,-1-2 0-16,0-3 1 16,1-4-1-16,-1-1 0 15,-1 2 0-15,2-2 1 16,-2-2-2-16,0 1 1 16,0 2 0-16,0 0 0 15,2 2 0-15,-1-3 1 0,-1 0-1 16,2-3 0-16,-1 0-1 15,0 3 1-15,-1-5 0 16,2 1 0-16,-2 4 0 16,1-3 0-16,0-3 0 15,0 2 0-15,2-2 0 16,-2-2 0-16,-1-1 0 16,0 0 0-16,0 2-1 0,0-1 1 15,2-2 0-15,-1-1 0 16,-1 1 1-16,2-1 0 15,-2-2-1-15,-2 2 0 16,-2-1 0-16,0 2 1 16,-1-3-2-16,-1 2 1 15,0 0 0-15,1-1 1 16,-2-1-1-16,-1 1 0 16,1-1 0-16,-1-2 1 15,1 2-1-15,-1 0 0 16,1-2 0-16,-2 0 1 15,-2 0-1-15,2 0 0 16,-1 3 0-16,0-3 1 16,2 0-1-16,2 0 0 15,0 0-1-15,3 0 1 16,0 0-10-16,0 0 0 16,2-3-16-16,4 3 1 15,1 0-24-15,3 3 0 0,1-3 42 16</inkml:trace>
  <inkml:trace contextRef="#ctx0" brushRef="#br0" timeOffset="50353.7">25542 2767 110 0,'0'0'6'15,"0"0"0"-15,0 0 1 16,0 0 0-16,0 0-2 15,0 0 0-15,0 0-3 16,0 0 0-16,0 0-1 16,0 0 1-16,27 3 0 15,-8-3 0-15,2-3-1 0,2 3 1 16,3 3-1-16,-1-3 1 16,-2 3 1-16,-4-3 0 15,-6 3 0-15,-3-3 0 16,-3 0 0-16,-2 0 0 15,-3 0-2-15,-2 0 1 16,2-3-1-16,-4 1 0 16,-4 1-1-16,3 1 1 15,1-3-1-15,2 3 0 16,4-3-4-16,-2 3 1 16,3 0-7-16,-5 0 1 15,2 6-10-15,-2-6 1 16,0 0-67-16</inkml:trace>
  <inkml:trace contextRef="#ctx0" brushRef="#br0" timeOffset="51149.1899">25558 2940 85 0,'0'0'6'0,"0"0"1"16,0 2 3-16,0 0 1 15,-5 0-5-15,3 1 1 0,0-1-2 16,2-2 0 0,-3 2 0-1,3-2 0-15,0 0-2 16,0 0 0-16,-3 2-1 15,3-2 0-15,-3 0-1 16,3 0 1-16,0-4-1 16,0 4 0-16,0 0 0 15,4 0 0-15,3 0-1 0,3-2 1 16,5 2-1 0,0-3 1-16,3 3 0 0,-2 0 0 15,0 3 0-15,-2-3 0 16,1 0 0-16,-4 2 0 15,-1-2 0-15,-5 2 0 16,-2 0 0-16,0-4 1 16,1 0-1-16,-1 2 0 15,-1 0 0-15,-2 0 0 16,0 0-1-16,0 0 1 16,0 0-1-16,0 0 0 15,0-2 0-15,0 2 0 16,0 0 0-16,0 0 0 15,-2 4-6-15,-1-2 1 16,-1 3-56-16,1-3 0 16,-1 0 39-16</inkml:trace>
  <inkml:trace contextRef="#ctx0" brushRef="#br0" timeOffset="54457.36">26296 2541 87 0,'0'0'7'0,"0"0"1"16,0 0 4-16,0 0 1 16,-3-17-7-16,3 8 1 15,-3 0-2-15,2-4 0 16,-2 2-2-16,1 2 1 0,-1-3-1 15,1 6 0-15,1-3-1 16,1 6 1-16,0 0-2 16,0 3 1-16,-5-3-2 15,5 3 1-15,-1 6-1 16,-1 0 1-16,0 6 0 16,-1 0 0-16,1 6-1 15,2 2 1-15,0 7-1 16,0-4 1-16,-2-1-1 15,-2 1 1-15,-2-2-1 16,-1 1 1-16,-1-2-1 16,2 1 0-16,0-1-1 0,3-2 1 15,0-3-8-15,2-3 1 16,1-3-49-16,4-3 0 16,-1-3 35-16</inkml:trace>
  <inkml:trace contextRef="#ctx0" brushRef="#br0" timeOffset="55206.24">25989 2894 123 0,'0'0'3'0,"0"0"1"16,0 0 1-16,0 0 0 15,0 0-2-15,0 0 1 16,0 0 0-16,0 0 0 0,19 5-2 16,8-5 1-16,9 2-1 15,9-4 0-15,7-3 0 16,29 3 1 0,23 0 0-1,-27 2 0-15,-12-3 0 16,-19 1 0-16,-18 0-1 15,-9 2 0-15,-12-2 0 16,-3 2 1-16,-7-3-2 16,-3 3 0-16,-3-4-1 0,2 2 0 15,-3-4-9-15,4 5 0 16,1 2-43-16,3 5 1 16,1 0 14-16</inkml:trace>
  <inkml:trace contextRef="#ctx0" brushRef="#br0" timeOffset="56456.05">26233 3185 131 0,'0'0'1'0,"0"0"1"16,0 0 0-16,0 0 0 15,0 0-1-15,0 0 1 16,0 0 0-16,0 0 0 15,0 0 1-15,0 0 0 16,20 2-1-16,-7-2 0 16,2 3-1-16,-1-6 1 15,2 3-1-15,-1-5 1 0,1-1-1 16,-2-3 1-16,-2 0 0 16,-3-6 0-16,-2 0-1 15,0-1 0-15,-3-1 0 16,-1 2 1-16,-1 1-1 15,-1 3 1-15,-2 0-1 16,1 2 0-16,1 2 0 16,-2 2 1-16,-2 3-2 15,-1 2 1-15,-3 0-1 0,1 2 1 16,-2 1-1-16,1-1 1 16,-3 5-1-16,2-1 1 15,1 1-1-15,-1 0 0 16,1 2 0-16,-2 4 1 15,-3 5-1-15,1 3 1 16,2 5-1-16,-2-1 1 16,-1-1-1-16,2 2 0 15,-2 1 0-15,3 0 0 16,1 0 0-16,1-2 0 16,1-3 0-16,-1 4 0 15,1 1 0-15,-1-3 0 16,0 3 0-16,-2 3 0 15,0 3 0-15,1-9 1 16,1-1-1-16,1-1 0 31,1-1 0-31,4-5 0 16,1-3 0-16,0-8 1 0,-2-3-1 16,5-2 1-16,1-2-1 15,1-7 0-15,3-5 0 16,1-1 0-16,0-3 0 15,4 0 0-15,4-3 0 16,2 1 0-16,1-1 0 16,-1 0 0-16,-1 6 0 15,-2-1 0-15,-3 6 0 16,-2 3 0-16,-2 1 0 0,-2 3 0 16,-4 6 0-16,0 3 0 15,-3 6 0-15,0 1 0 16,-1 4 0-16,-1 1 0 15,1 3 0-15,-1-1 0 16,2-1 0-16,0 2 0 16,0 0-1-16,3-3 1 15,1-2-6-15,-2-5 1 16,1 0-30-16,0-4 0 16,0 3-35-16</inkml:trace>
  <inkml:trace contextRef="#ctx0" brushRef="#br0" timeOffset="57272.66">26593 3075 134 0,'0'0'3'0,"0"0"1"15,0 0 3-15,0 0 0 0,0 0-2 16,0 0 1 0,0 0-2-16,0 0 0 0,-6-13-1 15,2 6 0-15,0 2 0 16,4 1 0-16,1 2-1 15,-1 2 0-15,1-3-2 16,-1 3 1-16,-2 3 0 16,1 3 0-16,-1 3-1 15,0 5 1-15,-3 4-1 16,0 12 1-16,0 7 0 16,0 1 0-16,-1 7-1 0,0-4 1 15,1-2-1-15,0 6 1 16,0 2-1-16,-1 1 1 15,3 0-1-15,-3-7 1 16,1-7-1-16,-2-2 0 16,-2-3 0-16,1-2 0 31,-1 0 0-31,2-4 0 16,1-1 0-16,2-4 0 15,3-1-1-15,1-8 1 16,1 0-9-16,0-5 0 15,1-2-33-15,-2-8 0 16,0 1-18-16</inkml:trace>
  <inkml:trace contextRef="#ctx0" brushRef="#br0" timeOffset="58069.9">26115 3055 114 0,'0'0'3'16,"0"0"1"-16,0 0 2 15,0 0 1-15,0 0-2 16,0 0 0-16,0 0 0 16,0 0 0-16,0 0-2 15,0 0 1-15,0 0-1 0,0 0 0 16,0 0-1-16,0 0 0 15,0 0-1-15,0 0 1 16,-11 21-1-16,5 6 1 16,-3 10-1-16,0 1 0 15,3 7-1-15,1-2 1 16,0 3 0-16,0 4 0 16,-2 4 0-16,0-4 0 15,0 5-1-15,0-10 1 16,-1-7-1-16,2-4 1 15,0-6-1-15,1-4 1 16,-2-3-1-16,5-3 0 16,1-5 0-16,-2-2 0 15,-1-2-4-15,2-4 0 16,2-2-28-16,0-6 0 16,2 1-43-16</inkml:trace>
  <inkml:trace contextRef="#ctx0" brushRef="#br0" timeOffset="58655.93">25960 3091 118 0,'0'0'1'0,"0"0"1"32,6-18 7-32,-3 9 0 15,1 0-3-15,0 2 0 16,-1 3-3-16,-2 1 0 16,-2 1-1-16,1 2 1 15,2 7-1-15,-3 0 0 0,-2 2-1 16,-2 4 1-16,-1 6-1 15,-2 8 1-15,-3 7-1 16,4 5 1-16,-1 6-1 16,0-2 1-16,-2 2-1 15,1 5 0-15,-2 7 0 16,1-6 0-16,0-3 0 16,2-6 0-16,2-6 0 15,0-4 0-15,0-8-1 0,1 2 1 16,0-6-1-1,0-2 1-15,2-2-2 0,1-2 0 16,2-1-13-16,5-5 1 16,-2-1-100-16</inkml:trace>
  <inkml:trace contextRef="#ctx0" brushRef="#br0" timeOffset="59450.71">26641 3066 118 0,'0'0'3'0,"0"0"0"15,0 0 5-15,0 0 0 16,0 0-2-16,0 0 1 15,12-4-2-15,-5 1 1 16,0 1-4-16,-3 0 1 16,-1 2-2-16,-3 0 1 15,-3 0-1-15,3 4 0 16,0 1-1-16,2-1 1 16,1 1-1-16,-3 2 1 15,0 2 0-15,0 9 1 16,0 6-1-16,-2 5 0 0,-1 2 0 15,0 4 0-15,-3-2-1 16,3 2 1-16,-1-2-1 16,-1 3 1-16,-1 0-1 15,0-1 1-15,-1-3 0 16,1 2 0-16,-1-2-1 16,4-1 1-16,2 1 0 15,-2-9 0-15,-2-5-1 16,0-2 1-16,-1-5-1 15,1 5 1 1,3-5-2-16,1-2 1 16,1-2-2-16,1 0 1 15,3 0-3-15,-3-5 1 16,-1 2-8-16,0-4 1 16,0 0-105-16</inkml:trace>
  <inkml:trace contextRef="#ctx0" brushRef="#br0" timeOffset="61192.76">27284 1360 90 0,'0'0'5'0,"-4"-1"0"16,-2 1 3-16,6 0 1 16,-2-2-3-16,-2-1 0 15,-1-1-3-15,-5 4 1 16,-6-2-1-16,-1 2 0 16,-4 2-2-16,1-1 1 15,1 5-1-15,-2-3 1 16,-2 3-1-16,7 3 1 15,0 0-1-15,5 5 1 16,3 1-1-16,3 6 1 0,1 3 1 16,0 3 0-16,1 5-2 15,1 0 1-15,-2 2-1 16,1 1 0-16,-3-5-1 16,0 3 1-16,-3-1-1 15,4 4 1-15,3 3 0 16,-1 3 0-16,1 6 0 15,-1-3 1-15,2-2-1 16,-4 2 1-16,0 3-1 16,3 3 0-16,-1 0 0 0,-2 2 0 15,-1-3-1-15,0 1 1 16,3-1-1-16,1 1 1 16,2 0-1-16,0 2 1 15,0-1-1-15,-1-2 1 16,-3-3-1-16,1 15 1 15,-1 13-1-15,0-9 1 16,-1-1-1-16,0-17 1 16,-2-12-1-16,0 7 1 15,-2 5-1-15,0 1 0 16,3 4 0-16,2-5 0 16,2-3 0-16,2 14 0 15,2 6 0-15,-2-2 0 16,-2 0 0-16,-4-18 0 15,0-13 0-15,-7 36 0 16,-6 18 0 0,5-17 1-16,1-2-1 15,3-17 0-15,5-12 0 16,0 3 0-16,0-2 0 16,-1 2 0-16,1 1 0 15,-1-3 0-15,-2 0 0 16,0-3 1-16,0-6-1 15,-1 4 0-15,-1 2 0 16,1 0 0-16,-2 3 0 16,4-3 0-16,1-1 0 0,1 1 0 15,0-3 0-15,0-3 0 16,2 0 0-16,1-1 0 16,1 2 0-16,0-1 0 15,-1-3 0-15,2 1 1 16,0-1-1-16,3-3 1 15,0 1-1-15,0-6 0 16,3-4 0-16,2-2 0 16,2-1 0-16,6-3 0 15,4-1 0-15,1-2 0 16,3-2 0-16,5 1 0 16,4-2 0-16,-3-2 0 15,-2 1 0-15,-7 1 0 16,-5-3 0-16,-2 0 0 15,-4 0 0-15,-2 0 1 16,-2 0-1-16,0 3 0 16,-4-3-1-16,2 0 1 0,-1-3-8 15,0 3 1-15,1 0-43 16,1-4 0-16,-2 2 7 16</inkml:trace>
  <inkml:trace contextRef="#ctx0" brushRef="#br0" timeOffset="62904.95">27736 1558 132 0,'0'0'1'0,"0"0"0"16,-14-2 2-16,6 2 1 16,0 0-2-16,3 0 1 15,2 2-1-15,2 1 0 16,1 1 0-16,4 1 0 15,4 1-1-15,5 1 1 16,5-2-1-16,5-4 1 16,1 2-1-16,0-7 1 15,0-1-1-15,-3-2 1 0,2-4-1 16,-6-3 1-16,-3-2-1 16,-1-8 0-16,-2-6 0 15,-2 3 0-15,-3 4 0 16,-3 5 1-16,-6 7-1 15,0 2 0-15,-4 0 0 16,2 0 0-16,1 0-1 16,-3 0 1-16,0 2-1 15,-2-1 1-15,0 2-1 16,-1 3 0-16,-1 3 0 0,1 3 0 16,1 2 0-16,0 2 0 15,-2-1 0-15,2 3 0 16,0 0 0-16,-4 12 0 15,-4 8 0-15,4 3 0 16,0 7 0-16,1-3 1 16,2 2-1-16,-1 1 1 15,2 0-1-15,0 0 1 16,-1 3-1-16,0-1 1 16,2 0-1-16,1 2 1 15,0-2-1-15,0-5 0 16,2-3 0-16,0-4 1 15,0-8-1-15,-1 0 1 16,3-6-1-16,0-6 1 16,2-3-1-16,-1-3 1 15,1 0-1-15,4-6 1 16,2 0-1-16,3-9 0 0,1-3 0 16,4-3 1-16,3-6-1 15,2 1 0-15,1-1 0 16,5-1 0-16,3-2 0 15,-4 7 0-15,-5 3 0 16,-5 11 0-16,-6 6 0 16,-1 0 0-16,-1 2 0 15,-1 2 0-15,1 1 0 16,-3 4 0-16,-1 4 0 16,-1 4 0-16,-1 3 0 0,-1 2 0 15,2-1 0-15,0-1 0 16,0-4 0-16,3 2 0 31,3 2-19-31,-1-8 1 16,0 3-91-16</inkml:trace>
  <inkml:trace contextRef="#ctx0" brushRef="#br0" timeOffset="63338.43">28090 1961 170 0,'0'0'2'15,"0"0"0"-15,0 0 1 16,0 0 1-16,0 0-1 16,0 0 0-16,0 0-2 0,0 0 1 15,0 0-1-15,0 0 1 16,0 0-1-16,0 0 1 15,1 30-2-15,-1-10 1 16,-1 4-1-16,-2-3 1 16,-1 6-1-16,0-3 0 15,0 3-2-15,1-1 1 16,1-2-28-16,-2-8 0 16,0 0-63-16</inkml:trace>
  <inkml:trace contextRef="#ctx0" brushRef="#br0" timeOffset="65138.36">27497 3361 143 0,'0'0'1'0,"0"0"0"15,0 0 0-15,0 0 0 16,0 0 0-16,0 0 1 16,20 2 0-16,-2 1 0 15,4-3 0-15,1 0 0 16,3 0 0-16,-5-4 0 16,-2 1 0-16,-2-2 0 15,-4 1-1-15,-4-1 1 0,-5 1-1 16,0-7 1-16,-1-3-1 15,-3-2 0-15,-2-2-1 16,2 0 1-16,-1 0 0 16,1 0 1-16,1-1-1 15,1 4 1-15,-2 2-2 16,-3 2 1-16,-1 5-1 16,-2 2 1-16,-4 2-1 15,1 2 1-15,0 3-1 16,-6 12 1-16,-5 8-1 0,3 1 0 15,-1 6 0-15,2-1 1 16,0 7-1-16,2 3 1 16,0 8-1-16,0 1 1 15,2 6-1-15,-2-8 0 16,0 0 0-16,-2-1 0 16,-2-3 0-16,1 2 0 15,0-2 0-15,4-4 1 16,1-2-1-16,3-6 0 15,2-3 0-15,2-7 1 16,0-2 0-16,2-6 0 16,2-6 0-16,1-6 0 15,0-9-1-15,7-7 1 16,2-6-1-16,6-5 1 16,5-6-1-16,8-3 0 15,5-5 0-15,-1 10 0 16,1 8 0-16,-5 5 0 15,-1 9 0-15,-8 2 0 0,-8 6 0 16,-2 1 0-16,-6 3 0 16,-1 2 0-16,-4 4 0 15,-1 4 0-15,-3 5 0 16,0 2 0-16,-2 6 0 16,1 1 0-16,2 3 0 15,1-3 0-15,3 0-3 16,5-6 0-16,5-6-36 15,2-3 1-15,-1-3-34 0</inkml:trace>
  <inkml:trace contextRef="#ctx0" brushRef="#br0" timeOffset="65638.14">27694 3931 148 0,'0'0'2'16,"0"0"1"0,0 0 4-1,0 0 0-15,6-20-4 16,0 8 1-16,3-3-2 16,5 6 0-16,2 3-1 15,2 3 1-15,-1 6-1 16,-4 5 0-16,-4 10-1 0,-4-2 1 15,-5 4-1-15,-17 7 1 16,-12 5-1-16,4-5 0 16,-1-2 0-16,5 0 0 15,5 6 0-15,10-10 0 16,12-6 0-16,12-7 0 16,13-8-1-16,1-5 1 15,4-4-1-15,0 0 0 16,4-5-4-16,-19 3 1 15,-12 4-41-15,-4-4 1 16,1 1-5-16</inkml:trace>
  <inkml:trace contextRef="#ctx0" brushRef="#br0" timeOffset="66138.11">27965 3214 122 0,'0'0'8'0,"0"0"0"16,0 0-1-16,0 0 0 15,0 0-3-15,0 0 0 16,0 0-3-16,0 0 1 16,26-9-1-16,-1 3 0 15,10 1-1-15,-2-2 1 16,4 1-1-16,0 1 1 16,0-1-1-16,-13 5 1 15,-11 1-1-15,-1-2 1 16,-6 2-1-16,-1-3 0 15,-5-1-10-15,0-1 1 16,0 1-98-16</inkml:trace>
  <inkml:trace contextRef="#ctx0" brushRef="#br0" timeOffset="66454.87">28100 3066 133 0,'0'0'3'0,"0"0"0"15,2-4 5-15,1 4 0 16,3-3-3-16,-3 3 0 16,1-2-1-16,-1 4 0 31,-2 1-1-31,-2 3 0 15,-3 6-2-15,-2 8 1 16,-3 11-1-16,2-1 1 16,0 9-2-16,0-4 1 15,0-2-1-15,3-3 0 16,1-3-9-16,3-4 0 16,0-3-111-16</inkml:trace>
  <inkml:trace contextRef="#ctx0" brushRef="#br0" timeOffset="66904.2399">27949 3086 113 0,'0'0'4'0,"0"0"0"16,0 0 4-16,0 0 1 15,0 0-3-15,0 0 0 16,0 0-1-16,0 0 0 15,0 0-2-15,0 0 1 16,0 0-2-16,0 0 1 16,0 0-2-16,0 0 0 15,0 0 0-15,0 0 0 16,12 18-1-16,1-4 1 16,4 8-1-16,3-2 1 15,1 5-1-15,0-2 0 16,1 1-2-16,-6-1 1 15,-3-3-7-15,-4-4 1 16,-5 0-27-16,0-7 0 16,0 2-23-16</inkml:trace>
  <inkml:trace contextRef="#ctx0" brushRef="#br0" timeOffset="67138.53">28211 3169 114 0,'0'0'4'0,"0"0"1"16,-1-5-1-16,-3 8 1 15,-4-1 0-15,0 2 0 16,-2 4-2-16,-19 11 1 16,-11 9-1-16,0-3 1 15,-1-3-3-15,6 1 1 16,5-5-2-16,5 0 1 15,6-2-4-15,2 0 1 16,0-2-110-16</inkml:trace>
  <inkml:trace contextRef="#ctx0" brushRef="#br0" timeOffset="69170.98">28438 1384 130 0,'0'0'1'0,"0"0"1"15,0 0-1-15,0 0 0 16,0 0 0-16,0 0 0 15,0 0 0-15,0 0 0 16,26-3 0-16,-7 2 0 16,5-2 0-16,-2 1 1 15,1-1 0-15,-2 3 1 16,-1 3-1-16,-6-3 0 16,-2 2-1-16,-3 1 1 15,-2-3 0-15,-4 4 0 16,-1-2-1-16,0 2 1 15,-4 4-1-15,4-2 0 16,0 3 0-16,-1 0 0 16,-1 0 0-16,2 5 0 15,-1 4 0-15,-1 3 0 16,-1-2-1-16,1 4 1 0,-2-2 0 16,2 6 0-16,0 0-1 15,2-1 1-15,-1-2-1 16,0 0 1-16,0-3-1 15,1 3 1-15,-2-4-1 16,1 5 0-16,0 2 0 16,-1 2 1-16,0-2-1 15,0 3 1-15,-1 2-1 16,-2 0 1-16,0-1-1 0,0-4 1 16,-1 2-1-16,2 1 1 15,-3 5-1-15,4 1 1 16,2 3-1-16,1 1 1 15,1 1-1-15,-3-3 0 16,0-3 0-16,-2 1 1 16,-1-3-1-16,0 3 0 15,-4 3 0-15,1 3 1 16,-3 3-1-16,3-4 0 16,-2 0 0-16,4-3 1 15,2 5-1-15,1-2 0 16,-1 4 0-16,-1 0 1 15,1 3-1-15,-1-4 0 16,-1-6 0-16,-1 5 1 16,-2-5-1-16,0 6 1 15,-4 4-1-15,2-3 1 0,-1-2-1 16,1-2 0-16,-2-3 0 16,3 3 0-16,2 2 0 15,-1 3 0-15,-1 3 0 16,1-4 0-16,-2-1 0 15,-1-5 0-15,-1-3 0 16,0 5 0-16,-3-1 0 16,0 12 0-1,2 8 0 1,3-10 0-16,2-2 0 0,2-6 0 16,1-3 0-16,-1-1 0 15,2 1 0-15,-1-3 0 16,0-1 0-16,-1-2 0 15,-3 2 0-15,2-4 0 16,0-4 0-16,1-1 0 16,-2-2 0-16,1 1 0 15,-1 0 0-15,3 0 0 16,3 0 0-16,-2 0 0 16,0-2 0-16,0 1 0 15,0 3 0-15,0-3 0 16,0-5 0-16,0 1 1 15,2-5-1-15,-3-1 0 16,0-1 0-16,0-4 0 16,-1 3 0-16,2-3 0 15,2-3 0-15,1 2 0 16,0 1 0-16,0-3 0 0,-2-1 0 16,2 2 0-16,2-1 0 15,-4-1 0-15,1 2 0 16,1 2 0-16,0 0 0 15,-1 2 0-15,-2-2 0 16,2 2 0-16,0 1 0 16,-1 1 0-16,2-1 0 15,-1-1 0-15,-1 0 0 16,2 0 1-16,0 1-1 0,0-1 0 16,2 2 0-16,-2-1 0 15,-2-1 0-15,0-2 0 16,-2 0 0-16,0 0 1 15,-1-1-1-15,-1 0 0 16,-1 0 0-16,-1-2 0 16,-1-1 0-16,0-1 1 15,-2 2-1-15,-2-6 0 16,-4 2 0-16,-2-1 1 16,-5 2 0-16,0-3 0 15,1 0-1-15,-5 0 1 16,0 3-1-16,2-3 0 15,1 0 0-15,2 0 0 16,2 0-1-16,3-3 0 16,1 3-10-16,1 0 0 15,-2-3-114-15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420" units="cm"/>
          <inkml:channel name="Y" type="integer" max="111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8.47894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15T07:48:24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1857 14038 98 0,'0'0'0'0,"0"0"1"15,0 0 0-15,0 0 0 16,0 0 0-16,0 0 1 16,0 0 0-16,0 0 0 0,0 0 0 15,0 0 0-15,19 7 0 16,-9-5 0-16,6 0 0 16,-3-2 0-16,-1 0-1 15,-2-2 1 1,1 0-1-16,3-3 1 15,1-1-1-15,-2-1 1 16,1-1-1-16,-4-2 1 16,1-2-1-16,0-8 1 15,-2-4-1-15,1 3 0 16,-4 3 0-16,-2 3 0 16,-2 3 0-16,-2 2 0 0,0 4-1 15,0 2 1-15,0 3-1 16,0 1 1-16,0 0-1 0,0 0 1 15,0-4-1-15,0 4 0 16,0 4-2-16,0-3 1 16,-2 1-5-16,2 4 0 15,0-4-86-15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420" units="cm"/>
          <inkml:channel name="Y" type="integer" max="111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8.47894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16T04:38:14.2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21628 8168 149 0,'0'0'3'0,"0"0"0"16,0 0 0-16,0 0 0 16,0 0 0-16,0 0 1 15,0 0-1-15,0 0 0 0,0 0-1 16,0 0 0-16,0-17 0 16,0 11 1-16,0-3-2 15,0 0 1-15,0 2 0 16,0 0 0-16,0 3-1 15,0 1 1-15,0 1-1 16,0-1 0-16,0 2 0 16,0 1 0-16,0-3-1 15,0 3 0-15,0 0 0 0,0 0 1 16,0 0-1-16,0 0 0 16,0 4 0-16,0 1 0 15,0-2 0-15,-3 1 0 16,2 1 0-16,0-3 0 15,1-2 0-15,0 0 1 16,0 4-1-16,0-4 0 16,0 3 0-16,0-3 0 15,0 0 0-15,0 0 0 16,0 0-3-16,0 0 1 16,0 2-35-16,0 1 1 15,0 1-42-15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420" units="cm"/>
          <inkml:channel name="Y" type="integer" max="111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8.47894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15T06:25:50.9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19560 4209 149 0,'8'-32'0'0,"-7"15"0"0,2 2 0 16,-1-3 0-16,-2 3 0 15,2 3 0-15,-1 0 0 0,1-1 0 0,0 6 0 16,-2-1 0-16,-2-3 0 16,0 6 0-16,1-2 1 15,1 6-1-15,0 1 1 16,0 0-1-16,0 0 1 15,0 0-1-15,0 0 0 16,0-4 0 0,0 4 0-16,0 0 0 15,0 0 0-15,0 0 0 16,0 0 0-16,0 0 0 16,0 0 0-16,0 0 0 15,0 0 0-15,0 4-1 16,0-4 0-16,0 0-8 0,0 0 0 15,0 0-84-15</inkml:trace>
  <inkml:trace contextRef="#ctx0" brushRef="#br0" timeOffset="1687.48">19379 3993 94 0,'0'0'1'0,"0"0"0"16,0 0 2-16,0 0 1 15,-3-19 0-15,1 10 1 16,-1 1-2-16,0-1 1 16,-1-1-2-16,1-2 1 15,3-1-1-15,-2 8 1 0,2-2-1 16,0 7 0-16,0 0-1 16,0 0 0-16,-3 3-1 15,3-3 1-15,-4 5-1 16,-2 19 1-16,-4 12-1 0,5-9 1 15,3 6-1 1,2-6 0 0,3 2 0-16,6-2 0 15,5 1 0-15,4-3 1 16,1-5-1-16,2-4 1 16,2-4-1-16,-1-7 1 15,-1-2-1-15,-1-6 1 0,0-2-1 16,-1-4 1-16,-2-5-1 15,0 1 1-15,-2-4-1 0,0-2 1 16,-3 2-1-16,-1-2 1 16,-2 2-1-16,-6-3 1 15,-3 0-1-15,0 1 1 16,-4 1-1-16,-1 0 0 16,-2 2 0-16,2 4 0 15,0 0 0 1,2 4 1-16,0 4-1 15,1-1 1-15,2 3-1 16,0 2 0-16,0 0 0 16,0 0 1-16,-1 7-1 15,-2-3 0-15,1 4 0 0,-2 1 0 16,0 6 0-16,0 4 0 16,-2 5 0-16,1 0 0 15,-1 4 0-15,-1 12 0 16,1 8 0-16,1 5 0 15,2 2 0-15,-4 3 1 0,2 0-1 16,-1-1 1-16,3-4-1 16,-3 10 0-16,-2 5 0 15,-4 0 1-15,3 5-1 0,-5-12 0 16,1-6 0-16,-5-3 1 16,-4-7-1-16,-5-5 1 15,-3-3-1-15,2-10 0 16,1-3 0-16,-1-4 1 15,6-11-1-15,-3-6 0 16,4-10 0 0,4-1 0-16,2-9 0 15,3-3 0-15,6-4 0 16,12-15 0 0,6-11 0-1,5 3 0-15,4-6-1 0,9-1 1 16,7-3 0-16,-3 11 0 15,2 7-1-15,0 11 1 16,-2 3-1-16,-5 6 1 16,-1 7 0-16,-5 4 0 15,-3-1 0-15,4 2 0 0,-1 0 0 16,0 1 0-16,1-2 0 16,-4 1 0-16,-1 3 0 15,-4-1 0 1,-3 2 0-16,-1-3 0 15,-5 0 0-15,1 2 0 16,-5 1 0-16,0 1 1 16,1 4-1-16,-3-2 0 15,0-2-1-15,0 2 1 16,0-3-10-16,0 3 0 16,0 0-85-16</inkml:trace>
  <inkml:trace contextRef="#ctx0" brushRef="#br0" timeOffset="3624.09">20038 4524 86 0,'0'0'1'0,"0"0"0"15,0 0 3-15,0 0 0 16,28 6 0-16,-8-3 0 16,4 1-1-16,1-4 1 15,1-4-1-15,1 4 0 16,1-3-1-16,-1-1 0 0,0 2 0 15,-7 2 1 1,-2 2-1-16,-2-2 1 16,-9-2-1-16,1 2 0 15,-5-3-1-15,1 3 1 16,-2 0-1-16,-2 0 1 16,1 3-2-16,-1-3 1 15,0-3-1-15,0 3 0 16,-1-3-7-16,1 3 0 0,-3 0-32 15,3 0 1-15,0 0 13 16</inkml:trace>
  <inkml:trace contextRef="#ctx0" brushRef="#br0" timeOffset="4109.99">20086 4759 91 0,'0'0'1'0,"-3"4"1"15,-1-4 0-15,2 3 1 16,-1 2 0-16,7-1 1 16,6-1-2-16,3-3 1 0,5-3-1 15,2-4 0-15,2 2-1 16,2-1 1-16,0 0-1 16,1 2 1-16,-4 4 0 0,-1-3 0 15,-5 1-1-15,-1 2 1 16,-6 0-1-16,-1 0 1 31,-2 0-1-31,-4 0 1 16,0 0-1-16,-1 0 1 15,0 0-1-15,0 0 0 16,0 0 0-16,0 0 0 0,4-3-1 16,-4 3 0-16,0 0-5 15,3 0 0 1,-1-4-89-16</inkml:trace>
  <inkml:trace contextRef="#ctx0" brushRef="#br0" timeOffset="15798.11">21065 3700 64 0,'0'0'0'0,"0"0"2"0,0 0 0 16,0 0 1-16,0 0 1 15,15-4 0-15,-13-1 0 16,-2 2 5-16,-4-2 0 31,-3-2-9-31,-2 6 1 16,1-3 2-16,-7 4 0 15,-2 4-2-15,-4-1 0 16,-3 2-1-16,4 0 0 16,1-2 0-16,4 2 1 0,3 2-1 15,4-2 0-15,1-1 0 16,-2 13 0-16,1 8 0 0,1-3 0 15,0-1 0-15,4 10 0 16,0 2 1-16,3 7 0 16,0 4-1-16,0-12 0 15,1 2 1-15,1-4 1 16,-2 1-2-16,1-3 0 16,1-2 0-1,-2 13 1-15,2 2-1 16,-1-1 0-16,2 0 0 0,0 4 1 15,3 4-1-15,-2-8 0 16,0-1 1-16,-1-6 0 16,-3-2-1-16,-3 5 1 15,-3 5-1-15,4-2 1 16,-2 2-1-16,2-2 1 16,-1 3-1-16,1-1 0 15,1-2 0-15,1-8 0 0,0-2 0 16,0-5 1-16,0-1-1 15,0-5 1-15,0 1 0 16,0-4 1-16,0-3-2 16,0 0 0-16,0 0 0 0,3 1 0 15,0-1 1-15,3-5 0 16,1 2-1-16,2-4 0 16,5-2 0-16,2-3 1 15,4-3-1-15,0 1 1 16,0 0-1-16,-5 1 0 15,1-3 0 1,-4 4 1-16,-4 0-1 16,-1 0 1-16,-3 0-1 0,-1 0 0 15,0 0 1-15,-3 0 1 16,0 0-1-16,0 0 0 16,4 0 0-16,-4 0 0 15,0 0-1-15,0 0 0 16,0 0 0-16,0 0 1 15,2 0 0-15,-2 0 0 0,0 0-1 16,0 0 0-16,2 0-2 16,-2 0 1-16,-2 0-14 15,0 0 0-15,0 0-61 16</inkml:trace>
  <inkml:trace contextRef="#ctx0" brushRef="#br0" timeOffset="17339.84">21241 4075 85 0,'0'0'0'15,"2"2"1"-15,-2-2 0 16,-3 3 1-16,0 2 1 0,-3-5-2 16,3 3 1-16,0-1-2 15,3 5 1-15,3-4 0 16,3 2 1-16,3-1 1 16,7-4 0-16,2 0-2 15,1-4 1-15,3-4-1 16,-5-1 0-16,2 1 0 0,0-7 0 15,-4-2 0-15,-1-2 1 16,-1 1 2-16,-5-4 0 16,-3-5-2-16,-1 3 0 15,-4 2 0-15,0 2 0 16,-2-3-2-16,0 6 0 16,-3-3 1-16,1 3 1 15,-1 2-1-15,-1 3 0 16,3 1 0-16,-4 6 0 15,1-2-1-15,0 6 0 16,1 1 0-16,-2 0 1 16,0 5-1-16,1-2 0 15,2 2 0-15,-4 6 0 16,-1 1 0-16,-1 12 0 0,-2 16 0 16,5-12 0-16,0-3 0 15,1 11 1-15,-3 0-1 16,3-5 0-16,-2 1 0 15,4 2 0-15,0-3 0 16,0 8 1-16,-1 7-1 0,2-2 0 31,3-1 0-31,0 2 0 16,2 0 0-16,-1-6 1 16,0-4-1-16,2-7 1 15,-3-7-2-15,0-3 1 16,0 0 0-16,0-3 0 15,0-2 0-15,1-4 0 16,2-6 0-16,2-3 1 0,3 0-1 0,2-12 1 16,-1-4-1-16,0-1 0 15,2-8 0-15,2 3 1 16,1-8-1-16,-3 7 0 16,0 1 0-16,-1 4 0 15,1 5 0-15,-3 7 1 16,1-1-1-16,-4 5 0 0,-1 4 0 15,-1 5 0-15,0-1 0 16,0 7 1-16,2 5-1 16,-1-3 1-16,-1 0-1 15,2 5 0-15,3 0 0 0,-2-5 0 16,3 3-9-16,-1-3 0 31,1 1-83-31</inkml:trace>
  <inkml:trace contextRef="#ctx0" brushRef="#br0" timeOffset="17687.59">21640 4410 99 0,'0'0'0'16,"0"0"5"-16,0 0 0 16,-4-7 0-1,4 7 1-15,-2-5-3 16,2 5 0-16,0 5-1 16,0-2 1-16,2 6 0 0,-2-1 0 15,0 4-1-15,0 1 0 16,-2 4-1-16,2 0 1 15,-2 0-2-15,0 2 1 16,-2 1 0-16,2-1 0 16,2-2-1-16,-3-2 0 15,2-3-8-15,1 5 1 16,0 2-87-16</inkml:trace>
  <inkml:trace contextRef="#ctx0" brushRef="#br0" timeOffset="18906.84">22077 3981 57 0,'0'0'0'16,"0"0"1"-16,2 0 0 16,1 0 2-16,3-4 1 15,-1-1 3-15,6 2 1 31,2-1-7-31,1-4 0 16,0 1 2-16,1-2 0 0,2-3 1 16,-1-1 0-16,-1-2-3 15,2-2 1-15,-1-2 0 16,0-3 0-16,-3 0 0 16,-2 1 1-16,-5 1 0 15,-1 3 0-15,-2 2 0 0,-2-1 1 16,-2 4 0-16,-2-3 0 15,-2 3-3-15,-3 2 0 16,-4 2-1-16,4 1 1 16,-2 3-1-16,2 3 1 15,3 1-1-15,-1 1 1 16,-1 3-1 0,0-1 0-16,0 1 0 0,2 1 0 15,1 3 0-15,-4 9 1 16,-1 14-1-16,1-4 1 15,2 7-1-15,-1 2 0 16,-1 11 0-16,2-7 0 16,2 2 0-16,-1-5 0 15,3 0 0-15,-1-5 0 0,2 0 0 16,-2 4 1-16,1 1-1 16,0-1 1-16,1 1-1 15,1-2 0-15,0-3 0 16,0-3 0-16,1-9 0 15,-1 2 0-15,0 0 0 16,0-6 0-16,2-1 0 0,-2-6 0 16,0-2 1-16,2-7 0 15,2 0 0-15,1-8 0 16,0-7-1-16,-1-5 1 16,1-9-1-16,1 2 1 15,4-4-1-15,-2 2 0 16,4 3 0-16,0 8 0 15,-2 1 0-15,-1 2 0 16,0 6 0-16,-1 4 0 16,2 2 0-16,-1 3 0 15,-2 3 0-15,-1 2 0 16,-2 2 0-16,0 2 1 16,-3 6-1-16,2 1 0 15,-1 5 0-15,1 7 1 0,3 2-4 16,1 4 1-16,1 0-38 15,0-3 1-15,1-3 37 16,-2 0 1-16,1-4-40 16</inkml:trace>
  <inkml:trace contextRef="#ctx0" brushRef="#br0" timeOffset="19276.78">22415 4333 81 0,'0'-3'0'15,"0"-1"1"-15,2-4 1 16,-1 3 0-16,1-2 1 15,0 6-1-15,2-3 0 16,0 4 1-16,2 4 0 0,3 4-2 16,-3-3 1-16,-1 7 1 15,-2 0 1-15,-2 0-3 16,-3 15 1-16,-5 10 2 16,2-9 1-16,1 0-4 15,2-5 0-15,5-2-1 16,4-9 0-1,5-4-1-15,1-4 0 16,6-4-27-16,1-5 0 16,1 1-10-16</inkml:trace>
  <inkml:trace contextRef="#ctx0" brushRef="#br0" timeOffset="20295.39">22667 3620 83 0,'0'0'0'16,"0"0"1"-16,1-4 0 16,2-1 0-16,3 2 1 15,3 3 0-15,2-5 0 16,4 0 1-16,-5 5 0 15,2-3 3-15,-3 6 0 0,-2-1-6 16,-1 1 0-16,1-3 0 16,0 0 1-16,-5 0 2 0,2 0 0 15,-2 5-1-15,-1-2 0 16,1 6 1-16,-2 3 0 16,3 0-2-16,-1 0 0 15,-1 0 0-15,-1-2 0 16,-3 3-1-16,2-1 1 15,-1 0-1-15,0 9 1 16,1 3-1-16,-1 1 1 0,2-5 0 16,0 11 0-16,0 3 0 15,0 0 0-15,-1 0-1 16,1 0 0 0,0 0 0-16,0-8 1 15,1 3-1-15,-1-2 1 16,0-3-1-16,0 0 1 15,0 0-1-15,0 6 0 16,-1 5 0-16,1 2 1 16,-2 2 0-16,2-2 0 15,0-6-1-15,2 6 0 0,-1-2 0 16,-1-4 1-16,2-3-1 16,-1-2 1-16,1 2-1 0,-2-3 1 15,3-1-1-15,0 3 1 16,1 2-1-16,-2-2 0 15,0 1 0-15,-2 0 1 32,0-1-1-32,0 4 0 15,-2-4 0-15,1-3 1 16,-1-5 1-16,-1-2 0 16,-1-1-2-16,2-4 1 0,-1-4-1 15,-2 3 1-15,-2-3 2 16,-1 1 0-16,-1 0-4 15,-1-2 1-15,-2 0-20 0,2-5 0 16,0 1-21-16,-1-3 1 16,1 0 23-16</inkml:trace>
  <inkml:trace contextRef="#ctx0" brushRef="#br0" timeOffset="21936.8">23195 3464 87 0,'0'-5'0'16,"2"2"1"-16,-4-1 1 16,1-5-2-16,-2 2 1 0,-1-2 2 0,-4 2 1 31,-3 2-4-31,0 2 1 15,-2-1 0-15,-4 3 1 0,-2 2-2 16,4 3 0-16,1-1 1 16,2 1 0-16,2 4-1 15,1-1 0-15,4 2 0 0,-1 4 0 0,-1 2 0 16,0 6 1-16,2-1 0 16,1 5 1-16,0 1-2 15,2-1 1-15,-1 1 0 16,3 0 0-16,0 2-1 15,0 0 1-15,1 0-1 0,1 8 0 32,0 8 1-32,1 1 1 15,1 3-1-15,-3-4 1 16,2-1-2-16,-1 2 1 16,1 1 2-16,-1 0 0 15,-2 3-3-15,0 2 1 0,0 5-1 0,2 0 1 16,-1 4 0-16,1-7 0 15,0-2 1-15,0 6 0 16,-2-1-1-16,-3 8 1 16,-3 1-1-16,4 3 0 15,-5-5 0-15,3-3 0 16,-1 1 0-16,0 4 1 16,-1 3-2-16,0-1 1 31,2 0 0-31,1-6 0 0,1-4 0 15,-3 3 0-15,0 0-1 16,1 20 1-16,-1 8-1 16,1-27 1-16,1-9 0 15,0-4 1-15,-2-4-2 16,-5 8 0-16,-1 5 0 16,3 4 0-16,2 5 0 0,-3-9 1 15,3-9-1-15,-2 1 0 16,1-2 1-16,0 1 1 15,0-1-2-15,4 2 0 16,0 1 0-16,1 1 1 16,1-4 1-16,-1-3 0 15,2-5-3-15,0-1 1 0,-5-9 2 0,3 6 0 16,0-2-1-16,-1 1 0 16,0 5-1-16,2-2 0 15,-1 2 0-15,2-1 1 16,2 1-1-16,0-3 0 15,1 2 0-15,1-13 0 16,-4-2 0 0,2-5 0-16,3 1-1 15,-2-4 0-15,2 1 1 16,2-3 1-16,5 2 0 16,-4-1 0-16,2 1-2 15,1 1 0-15,0-1 0 16,1 0 1-16,1 0 2 15,0-3 0-15,3 0-2 0,2-5 0 16,0-3 1-16,-1-1 1 16,3-1-3-16,-3 1 0 15,0-3 1-15,-1 0 1 16,-2-3-2-16,0-1 0 16,-2 3 2-16,-4-3 1 15,-1 1-3-15,-3-1 0 16,-2 3 1-16,-1-3 0 15,-1 1 0-15,0 3 0 16,2-2-2-16,1 0 1 16,-1 1 0-16,1 1 0 15,-1 0-3-15,-2 0 1 16,0 0-61-16,0 0 0 16,0 0 60-16</inkml:trace>
  <inkml:trace contextRef="#ctx0" brushRef="#br0" timeOffset="23688.36">23446 3464 58 0,'0'0'0'15,"0"0"2"-15,4 0 0 0,3 0 2 16,0 0 0-16,1 0-2 16,4-5 1-16,0-2 0 15,5 1 1 1,2-1 1-16,1-1 0 16,-3-3-4-16,3-2 0 15,-3-3 0-15,-2-4 1 16,-1 0 1-16,-2 4 1 15,-1-1-1-15,-3 2 0 16,-1 3-1-16,-1-5 1 16,-5 2 0-16,-1 3 0 0,-3 3-3 15,-1-3 1-15,-1 2 0 16,0 0 0-16,0 5 0 0,-3 2 1 16,1 3-1-16,-1 0 0 15,0 0-1-15,1 0 0 16,-1 3 0-16,-1-1 1 31,3 6-1-31,-2-3 0 16,-1 2 0-16,1-1 0 15,1 3 0-15,-4 15 1 0,-3 17-1 16,4-2 1-16,0 2-1 16,3 0 1-16,0 6-1 15,3-11 1-15,1 1-1 16,2-4 1-16,-1-2-1 0,1-4 1 15,-1-3-1-15,2-3 1 16,0 2-1-16,2-6 0 16,-1-1 0-16,1-1 0 15,-1-3 0-15,-1 1 0 16,3-1 0-16,-1-8 1 16,0 1 0-16,0-5 0 0,0 0 0 0,1-5 1 15,0-7-2-15,3 1 1 16,1-2 0-16,4-1 0 15,3-1-1-15,0 0 0 16,0 3 0-16,0 0 0 16,0-1 0-16,-3 6 0 31,0-2 0-31,-2 6 1 16,-2-2-1-16,-3 1 0 15,-1 1 0-15,1 3 1 0,-2 3-1 16,3 2 1-16,-1 2-1 15,1 2 0-15,0 1 0 16,-2 3 0-16,-1-1 0 16,3 0 0-16,0 2-10 0,0-1 1 15,0 5-33-15,0-5 0 16,0 2 21-16</inkml:trace>
  <inkml:trace contextRef="#ctx0" brushRef="#br0" timeOffset="24004.86">23867 3647 97 0,'0'0'0'15,"3"-3"3"-15,-3 3 0 16,0 0 8-16,0 0 0 15,0 0-10-15,0 0 1 0,3 0-1 16,0 0 0-16,0 3 1 16,0 1 0-16,-1 1 0 15,0 3 0-15,0 4-1 16,-2 0 1-16,-3 0-1 16,-1-4 1-16,-1 4-2 0,1 4 1 15,0 2-1-15,1 1 0 16,1 1-13-16,2-1 1 15,0 0-72-15</inkml:trace>
  <inkml:trace contextRef="#ctx0" brushRef="#br0" timeOffset="24544.12">23975 3110 85 0,'3'-3'0'15,"3"-1"2"-15,2 1 0 16,1 1-1-16,2-5 0 16,4-1 2-16,-3-1 1 15,3 2-1-15,1 2 1 16,-3 2 0-16,3-5 1 16,-3 3-4-1,-1 1 0-15,-2 1 2 16,-3-6 1-16,0 2-2 15,0 2 0-15,-2-3-1 16,-2 4 0-16,0-3-3 16,0 6 1-16,-2 1-36 15,-1 0 1-15,0 0 9 0</inkml:trace>
  <inkml:trace contextRef="#ctx0" brushRef="#br0" timeOffset="24907.53">24068 2933 83 0,'0'0'0'16,"0"0"7"-16,0 0 0 16,3 0-1-16,-3 0 1 15,0 0-6-15,0 0 1 16,0 0-1-16,0 0 1 15,-4 2 0 1,4 1 1-16,1 4-1 16,1 2 0-16,-1-1 0 15,-1 9 0-15,0 2-1 16,2 5 1-16,1 3-2 16,-3-2 0-16,0-1 1 15,3-3 0-15,0 0-1 0,0-3 0 16,-1 1 0-16,1-5 0 15,-2-2-7-15,0-1 0 16,-1-2-29-16,2-4 1 16,-1 2 10-16</inkml:trace>
  <inkml:trace contextRef="#ctx0" brushRef="#br0" timeOffset="25277.52">24020 3027 66 0,'0'0'0'0,"-5"-5"8"16,5 5 0-16,-3 0-3 15,3 0 0-15,0 0-2 0,0 0 0 16,-1 5 0-16,2 2 0 16,0 1 0-16,3-1 0 15,0 6-3-15,2-1 1 16,1 0 1-16,1-3 0 16,4-1-1-16,-1-1 0 15,0 5-1-15,-2-7 0 0,-2 3-7 16,-2-4 0-16,-1-4-9 15,2-4 1 1,1 0-32-16</inkml:trace>
  <inkml:trace contextRef="#ctx0" brushRef="#br0" timeOffset="25462.46">24165 3003 119 0,'0'-5'0'16,"1"1"0"-16,-1 4 0 0,2 4 1 15,-5 1 1-15,0 2-1 16,-1 1 0-16,-1 1 0 0,-2 6 1 16,-4 5 0-16,-5 6 0 15,-6 5-2-15,3-3 0 16,4-8-10-16,2-1 1 31,1-4-69-31</inkml:trace>
  <inkml:trace contextRef="#ctx0" brushRef="#br0" timeOffset="26220.8299">23370 4072 78 0,'0'0'0'16,"4"0"5"-1,-7 3 0-15,-3-1 1 0,-1 1 0 16,0 2-5-16,4-5 1 15,0 3 0-15,11-6 1 16,6-2 0-16,4-3 0 16,6-8-3-16,10 8 1 15,7-3 0-15,15 3 0 16,13-1 0-16,-10-5 1 16,-2-3 0-16,-2 5 0 0,-1 0-1 15,-9 4 0-15,-7 1 0 16,-9 5 1-16,-8-1 1 15,-7-1 0-15,-9 4-1 16,1-3 0-16,-3 3 3 16,0 0 0-1,-3 0-5-15,0 0 1 16,0 3-1-16,0-3 0 16,3-5-5-16,-3 5 1 15,3-2-57-15,-3 2 1 16,0 0 63-16</inkml:trace>
  <inkml:trace contextRef="#ctx0" brushRef="#br0" timeOffset="28084.55">23591 4418 103 0,'0'0'0'15,"-2"0"0"-15,-2 4 0 16,-5 1 0-16,2-2 0 16,2 2 1-16,5 5 1 15,4 2 0-15,2-4 0 16,2 1-2-16,1-1 1 16,3-5 0-16,2-3 0 0,-1-3 0 15,1-2 1-15,0-3-2 0,-2-1 1 16,-2-5 0-16,-2 2 1 15,1-4 1-15,0-4 0 16,-2 3-2-16,0-2 1 16,-3-1-1-16,-2 1 0 15,0 1-1-15,1-1 1 16,-3 1 0 0,0 5 1-16,0 1-2 15,-2 2 1-15,-1 5 0 0,-1 2 1 16,1-1-2-16,-1-1 0 15,-1 2 0-15,1 3 1 16,-1 0-1-16,0 0 0 16,-1 3 0-16,1-1 0 15,1 5 0-15,2 1 0 16,-4 2 0-16,3 9 0 16,-3 0 0-16,3 6 1 15,0 7-1-15,-3-1 0 0,4 3 0 16,0-2 0-16,-2 2 0 15,1-4 0-15,0 1 0 16,0 1 0-16,0-5 0 0,3 2 1 16,-2 3-1-16,1-4 0 15,1-1 0-15,0-2 1 16,0-1-1-16,-2-9 0 16,1-3 0-16,0-3 0 15,-1 1 0-15,1-7 1 16,1-3 0-1,3-3 0-15,1-3-1 16,1-7 1-16,0-2-1 16,3-4 1-16,3-5-1 15,-2 3 1-15,3 2-1 16,-1 2 0-16,1 5 0 0,-1-1 0 16,1 6 0-16,-1 0 0 15,-5 5 0-15,2-1 0 16,-3 3 0-16,0 3 0 15,-3-3 0-15,-2 0 0 16,3 5 0-16,-1 2 1 16,1 3-1-16,-2-3 0 0,2 5 0 15,0 0 0-15,0 1 0 16,3 3 0 0,0 0-11-16,0 0 1 15,-4-4-81-15</inkml:trace>
  <inkml:trace contextRef="#ctx0" brushRef="#br0" timeOffset="28516.97">23996 4369 102 0,'0'-3'0'16,"0"-6"2"-16,-1 2 0 15,-3-1 4-15,4-1 0 16,1 2-2-16,-2 1 1 0,-1 3-2 16,2-1 0-16,0-1-1 15,0 5 1-15,0 0-2 16,0 0 1-1,2 5-1-15,-1 2 0 16,-1 3 0-16,0 5 1 16,-1 6-2-16,-1 3 1 15,1 8 0-15,1-1 0 16,0 1-1-16,1-3 1 16,2 2 0-16,-2-2 0 15,1-5-1-15,1 3 0 0,0 2-1 16,0 0 1-16,0-5-5 15,-1 4 0-15,1-6-27 0,0-1 0 16,-1 1-14-16</inkml:trace>
  <inkml:trace contextRef="#ctx0" brushRef="#br0" timeOffset="29171.76">23452 4457 72 0,'-2'-4'0'16,"-2"-8"7"-16,4 6 0 0,2 1-2 16,-5-2 0-16,-3 2 6 15,2 2 0-15,2-2-8 16,2 5 0-16,2 0-3 16,1 0 1-16,0 1-1 0,-1-1 1 15,1 4 0-15,-3-4 1 16,0 0 1-16,0 0 0 15,0-5-3-15,0 5 0 16,2 5 0-16,0 7 1 16,1 6-1-16,-2-1 1 15,-1 6 0-15,0 1 0 16,0 0 0 0,0 5 0-16,0-5-1 15,0 8 1-15,-1 4-1 0,1-4 1 16,-1 5-1-16,1-6 0 15,-2 2-1-15,2-5 0 16,2 3-4-16,-1-7 0 16,-1-3-33-16,4-6 1 15,0 1 8-15</inkml:trace>
  <inkml:trace contextRef="#ctx0" brushRef="#br0" timeOffset="29672.62">23335 4462 82 0,'-1'-5'0'15,"-3"-4"4"-15,1 2 0 16,0-4 4-16,0 4 0 16,2 2-4-16,-1-2 0 15,2 2 4-15,2 2 0 0,0-2-7 16,-2 5 1-1,0 0-2-15,0 8 1 0,-1 1 0 16,0 10 1-16,-1 7-1 16,2-1 0-16,-2 1 0 15,0 5 1-15,-1 1-2 16,3 4 1 0,0 4 0-16,0 0 0 15,-2-3-1-15,2 2 1 16,0 7-1-16,0-12 1 15,0-6-1-15,0-3 1 16,0-6-2-16,0-3 0 16,-2-3-33-16,4 0 1 15,0 1-15-15</inkml:trace>
  <inkml:trace contextRef="#ctx0" brushRef="#br0" timeOffset="30305.67">24105 4326 84 0,'0'-6'0'16,"0"-1"1"0,0-1 1-16,0-3 7 15,0 3 1-15,3-1-8 16,0-3 1-16,-2 3 4 15,1 3 0-15,-1 0-4 16,-1 6 0-16,1 6-3 16,-1-1 1-16,-1 8-1 15,0 8 1-15,-2 13 1 0,2 5 0 16,-1 5-2-16,2-9 0 16,0 1 0-16,0-2 0 15,0-3 1-15,0-3 0 16,-1-4-1-16,-1 0 0 15,2 5 0-15,0-2 0 16,0-3 0-16,2-5 0 16,-2 3 0-16,0-7 0 15,-2-1-17-15,2-4 1 16,0 2-56-16</inkml:trace>
  <inkml:trace contextRef="#ctx0" brushRef="#br0" timeOffset="31693.8">23589 5643 96 0,'0'0'0'0,"-4"0"0"16,1 0 0-16,1 2 1 0,0 2 0 16,2 1 2-16,2 2 1 15,1 6-3-15,5-6 0 16,2 1 0-16,3-4 1 15,2-3 0-15,-1-1 0 16,1-1-1-16,-1-6 1 0,2 2 0 16,0-9 0-16,-1 2 0 15,-3-3 0-15,-1-4 0 0,-2 0 0 16,-3-2-2-16,-1 0 1 16,-2 0 0-16,-1 3 1 15,1 1-1-15,-6 5 1 31,1 0-2-31,-1 0 1 0,-1 4-1 16,1 1 1-16,-1 3 0 16,2 3 0-16,1 1-1 15,-3 0 0-15,1 1 0 16,-2 3 1-16,0 3-1 0,-1-2 0 16,1 3 0-16,-5 15 0 15,0 7 0-15,0 4 0 16,1 7 0-16,3-2 0 15,-1 3 0-15,2 1 0 16,0-3 0-16,2-4 1 16,0-1-1-16,2-6 0 15,1-1 0-15,0-3 0 16,0-6 0-16,1-2 0 0,2-2 0 16,0-3 0-16,-3-4 0 15,0-3 1 1,0-1-1-16,0-4 1 15,0-7-1-15,3 1 1 16,3-5-1-16,0 1 1 16,2-4-1-16,3 2 1 15,3 0-1-15,-3 0 0 16,1-1 0-16,-1 5 0 16,-5-1 0-16,2 2 0 0,-2 4 0 15,0 1 0-15,-2-1 0 16,0 6 0-16,0-1 0 0,-2 5 0 15,1-2 0-15,0 5 1 16,-2-1-1-16,1 0 0 16,-2 1 0-16,0 8 0 31,3-3-15-31,3 4 1 16,-4 3-68-16</inkml:trace>
  <inkml:trace contextRef="#ctx0" brushRef="#br0" timeOffset="32226.51">23949 5949 110 0,'0'0'0'31,"-2"-4"2"-31,2 1 0 15,0-2 0-15,1 1 0 0,2 1-1 16,0-4 0-16,2 5 2 16,2-1 0-16,2 3-3 15,-3 3 0-15,-1 0 0 16,-3 3 1-16,-1 1-1 16,-1-2 1-16,-2 3 0 0,-2 4 0 15,-1 4-1-15,-1 0 0 16,0 3 0-16,0 2 0 15,3 3 0-15,3-4 0 16,5-3-1-16,4-7 0 16,0-1 0-16,-1-8 0 15,2 1-4-15,-1-4 0 16,0-3-2-16,2 0 0 16,0-2-8-16,-4-1 1 15,2-4-34-15</inkml:trace>
  <inkml:trace contextRef="#ctx0" brushRef="#br0" timeOffset="32712.3">24073 5460 84 0,'3'0'0'15,"-1"1"6"-15,-2-1 0 16,0 0-5-16,0 0 0 16,1-1 0-16,6-3 0 0,4 4 0 15,-1-5 0-15,4 2 0 16,0-4 1-16,0 2 2 15,0 0 0-15,0 5-4 16,0-3 0-16,-1-2 1 16,-2-2 1-16,-2 1-2 15,-2 3 0 1,0 0-2-16,-2-1 1 16,-1 2-15-16,0-1 1 15,0 0-39-15</inkml:trace>
  <inkml:trace contextRef="#ctx0" brushRef="#br0" timeOffset="33060.03">24129 5322 92 0,'2'-3'0'15,"1"-1"3"1,-1 4 0-16,-1 0 9 16,-1 0 0-16,2-3-9 15,-2 3 0-15,0 0-1 16,0 0 0-16,1 3 0 16,0 2 0-16,-1 6-2 15,2-3 1-15,-2 9-1 0,1-2 1 16,-1 6 0-16,2-3 0 15,-2 3-1-15,2-4 1 16,-1 0-1-16,1-2 1 16,0 1-2-16,0-4 0 15,3 1-14-15,-2-5 0 16,0 1-60-16</inkml:trace>
  <inkml:trace contextRef="#ctx0" brushRef="#br0" timeOffset="33568.07">24079 5444 96 0,'3'0'0'0,"1"-3"0"0,-4 3 0 16,2 0 3-16,2 0 1 15,1 0-4-15,0 3 1 16,-2 1 1-16,3-1 1 16,-1 2-3-16,3 0 0 15,-1-1 0-15,3-1 0 16,2 1 0-16,-1-4 0 0,0 1 0 15,1-2 1 1,2 1-1-16,-2-4 0 16,-3 4 0-16,0-7 0 15,-1 2 0-15,-2-2 1 16,-1-1-1-16,-2 3 1 16,-1-3 2-16,-1 3 0 15,-1-2-1-15,0 7 0 16,0 0 1-16,-1 0 1 0,-3 3-3 15,1-3 1-15,0 4-2 16,-11 4 0-16,-4 5 0 16,5-1 0-16,-1-5-1 0,3 5 1 15,0 5-17-15,0 2 1 16,-1 3-50-16</inkml:trace>
  <inkml:trace contextRef="#ctx0" brushRef="#br0" timeOffset="34216.71">23477 6378 79 0,'7'0'0'16,"2"-3"2"-16,-3 3 1 16,-4 3 1-16,-2-3 1 15,-2 4-1-15,13-8 1 16,6-4-4-16,9 4 1 16,10-4-1-1,4 1 1-15,8 2 1 16,15-7 1-16,11 1-2 15,-9 3 0-15,-5-1 2 0,-11 1 0 16,-10 3 1-16,-8-2 0 16,-11 2-3-16,-4-4 1 15,-8 3 1-15,0 6 0 16,-4 3-4-16,-4-3 1 16,0 0-5-16,0 0 0 15,0 0-99-15</inkml:trace>
  <inkml:trace contextRef="#ctx0" brushRef="#br0" timeOffset="35335.65">23654 6715 74 0,'0'0'0'15,"4"4"1"-15,2-1 1 16,3 6 2-16,1-6 1 15,0 2-4-15,3-1 1 16,2-4 1-16,2-4 0 31,2-1-2-31,-3-2 0 0,0-5 2 16,-3 0 0-16,-3-1 0 16,-1-2 0-16,-2-6-3 15,-4 2 1-15,-2-2 1 16,-2-2 1-16,0 4-2 15,-4-2 1-15,0 1 0 16,0 3 1-16,-1 2-1 0,0 3 0 16,2 1 0-16,0 6 0 15,1-3-2-15,0 7 1 16,-1 1-1-16,-1 1 0 16,2 11 1-16,-1 0 0 15,1 3-1-15,0 9 0 16,-2 10 0-16,1-3 0 0,0 1 0 0,0 2 0 15,-1 8 0-15,1-9 0 16,3 2 0-16,-2-2 1 16,2-2-1-16,-2 6 1 15,-1-3-1-15,1 1 0 16,1 0 0-16,-1-7 0 16,1-4 1-1,-1-7 0-15,0-2 0 16,0 1 0-16,3-8-1 15,0-1 1-15,0-2 0 16,0-5 0-16,0 0-1 16,3-8 1-16,3-4-1 15,1-6 1-15,3-4-1 16,0-2 1-16,4 0-1 0,0 0 0 16,1 5 0-16,-2 1 0 15,0 6 0-15,-1 0 0 16,-3 5 0-16,0 2 0 15,0 3 0-15,-3 2 0 16,-1 4 0-16,-1-1 1 16,0 4-1-16,0 5 1 15,-2 2-1-15,4 6 1 16,1-1-1-16,-1 1 0 16,2 1-6-16,1 1 0 15,-3-1-92-15</inkml:trace>
  <inkml:trace contextRef="#ctx0" brushRef="#br0" timeOffset="35852.81">24111 6657 113 0,'1'-6'0'16,"2"-3"2"-16,-2-1 0 15,-1 1 4-15,-1 0 0 0,0-2-3 16,-1 6 1-16,1 0-2 16,2 3 0-1,1-2-1-15,-2 4 1 16,1-3-1-16,-1 3 1 15,2 0-2-15,-2 0 1 16,0 0-1-16,0 0 1 16,-1 3-1-16,1-3 1 15,0 4 0-15,0-2 0 16,1 3-1-16,1 7 1 0,-1 1-1 16,2 6 0-16,0 5 0 15,-1 0 1-15,1 5-1 16,0-4 1-16,-2 3 0 15,1 4 1-15,0-2-2 0,-1 9 1 16,-1 8-1-16,0-3 0 31,-1 4 0-31,1-7 0 16,-2 2 0-16,4-8 0 16,0-6-1-16,1-4 1 15,-1-6-11-15,-2-7 0 16,2 4-84-16</inkml:trace>
  <inkml:trace contextRef="#ctx0" brushRef="#br0" timeOffset="36491.14">23536 6663 133 0,'0'0'0'31,"0"5"0"-31,0-5 0 0,-3-2 0 16,3 2 1-16,-2-3 0 15,2 3 0-15,0 0 0 16,0 3 1-16,-1 0-1 16,0 11 0-16,0 6 0 15,0-1 0-15,-1 2 0 0,2 6 0 16,2 1 0-16,-1 5 0 15,-1 1-1-15,1 3 1 16,0 6-1-16,-1-7 1 16,0 4-1-16,0-5 0 15,-1 1 0-15,0-4 1 16,0-4-1-16,1-10 1 16,0 1-3-16,0-7 1 0,0-6-10 15,1 0 1-15,0 1-79 16</inkml:trace>
  <inkml:trace contextRef="#ctx0" brushRef="#br0" timeOffset="36939.25">23417 6785 103 0,'0'0'0'16,"0"0"2"-16,0-2 0 15,-1-6 3-15,-1 5 1 16,2 1-2-16,0 2 0 0,-3-3-1 15,3 3 0-15,3 3-3 16,2-1 0-16,-1 5 1 16,-2-1 0-1,-1 4 0-15,-1 5 1 16,0 9-1-16,-1 5 1 16,0 9-1-16,0 2 1 15,1 7-2-15,0-3 1 16,-2 4 0-16,1-4 1 15,0-8-2-15,-2-2 1 16,-1-5-1-16,3 0 1 0,1 0-2 16,0-5 0-16,1-9-14 15,3-1 1-15,0 0-68 0</inkml:trace>
  <inkml:trace contextRef="#ctx0" brushRef="#br0" timeOffset="37541.01">24277 6563 112 0,'0'0'0'16,"-3"-3"1"-16,3-3 0 15,-2 5 0-15,2 1 0 16,0-2 0-16,0 2 1 0,0 0 1 16,0 0 1-16,0 0-4 15,2 3 1-15,-2 6 0 16,5 6 0-16,-1 5 0 15,-3 1 0-15,0 7 2 16,1 3 1-16,-2 3-4 0,0-3 1 16,0-4-1-16,0 1 1 15,0 2-1-15,0 1 1 16,-2 2-1-16,0-2 1 16,-1-3-1-16,-1 0 1 15,0-2-1-15,0-2 1 16,1-2-1-1,1-5 0-15,-1 2-10 0,2-2 0 16,1-4-42-16,3-2 1 16,-1 1 51-16</inkml:trace>
  <inkml:trace contextRef="#ctx0" brushRef="#br0" timeOffset="39245.18">24406 3250 72 0,'-3'0'0'0,"-1"4"0"16,4-4 1-16,0 1 4 15,4-1 1-15,5 0-6 16,3 0 1-16,3 0 0 16,2 0 0-16,0 0 0 15,2 0 0-15,3 4 0 0,-5-1 0 16,-1 1 0-16,-4-3 0 16,-1 3 3-16,-4-1 1 15,-1 2-4-15,1 2 1 16,-2-2 4-16,-1 3 0 15,-2 1-5-15,1 6 0 16,-1 1-1-16,1 2 1 0,-1 8-1 0,2 3 1 16,0-2 1-16,-1 10 1 15,0-1-3-15,0 0 1 16,-2-5 0-16,0 1 0 16,0 1 1-16,1-2 0 15,-2 2-1-15,1 10 0 16,-1 6-1-1,1 7 1-15,-1 4 0 16,0-4 1-16,0-4-1 16,0 4 0-16,2 5 0 15,-1 4 0-15,1 3-1 16,-2 0 1-16,2-4-1 16,-1-5 1-16,0 0-1 15,0 6 1-15,-1 0 0 0,3 20 0 16,-1 10-1-16,-1-26 1 15,1-13-1-15,-1 0 1 16,0 4 0-16,2 16 0 16,1 16-1-16,-1-27 0 15,-2-9 0-15,0-1 0 16,-1-6 1-16,0 7 1 16,-1 1-2-16,0 4 0 15,-1 3 0-15,1-9 0 16,-1-7 1-16,-1 3 1 15,-1 0-2-15,0 2 1 16,0 5-1-16,1-1 0 16,-2 5 1-16,1-10 1 15,0-3-2-15,0-10 0 0,0-5 1 16,-1 2 0-16,-2 1-1 16,0 0 0-16,0 6-1 15,0-4 1-15,1-5 1 16,1 9 1-16,0-4-3 15,1-6 1-15,2-2 0 0,-3-6 1 32,-2-3-1-32,3 2 0 15,-2 1-1-15,3-1 1 16,3-3 1-16,-6-2 1 16,2-3-2-16,-1 10 0 15,0 5 0-15,0-1 0 16,1-1 0-16,1 4 1 15,-1-4-2-15,1 2 0 0,2 2 2 0,1-2 0 16,0-7-1-16,0 1 0 16,1-1 0-16,0-1 1 15,2-3-2-15,-2-2 0 16,1 1 0-16,-1 2 0 16,1 1 1-16,-2-2 0 15,2 1 0-15,-2-4 0 0,0-2 0 16,0-5 0-16,-2 2 2 15,0-2 1-15,-1-1-4 16,1-4 1-16,-1 1 0 0,-1-1 0 16,0-2 2-16,-3 1 0 15,-2 3-4-15,0-6 0 32,1 3 3-32,-2-1 1 15,-1 1-4-15,3-4 1 16,-2 1-21-16,1-1 0 15,0 0-64-15</inkml:trace>
  <inkml:trace contextRef="#ctx0" brushRef="#br0" timeOffset="40749.25">24791 4603 83 0,'3'3'0'15,"0"-3"4"-15,-2 4 1 0,0-4 2 0,2 0 0 16,1 0-4-16,5-4 1 16,4 4-3-16,6-3 0 15,3 3 2-15,-2 3 0 16,3 6 2-16,-6 3 1 15,-1 8-5-15,-5 4 1 32,-4 8-1-32,-4 0 1 15,-6 2-2-15,-4 4 0 0,-5-6 0 16,-5 0 0-16,-3 3 1 16,4-11 0-16,1-5-1 15,3-1 0-15,2-6 0 16,5-3 1-16,5-6 0 15,8-3 0-15,6-3-1 0,1-9 1 16,4-5-1-16,-2-12 1 16,3-4-1-16,-1-1 1 15,-2-7 0-15,8-6 0 16,4-5-1-16,-6 7 1 16,-1 7-1-16,-4 11 1 15,-2 5-1-15,-8 10 1 16,-7 10-1-16,1-1 0 15,-2 3 2-15,0 0 1 16,-6 0-3-16,3 3 1 16,-4 6-1-16,2-1 1 15,-1 1-1-15,-3 6 0 16,-2 7 0-16,5 9 1 16,2 3-1-16,5 0 0 0,3-5 0 15,7-3 0-15,5-1-6 16,7-10 0-16,5-3-28 15,1-3 1-15,0-1-15 16</inkml:trace>
  <inkml:trace contextRef="#ctx0" brushRef="#br0" timeOffset="41119.21">25584 4589 141 0,'5'0'0'16,"4"0"0"-16,4 0 1 15,5-3-1-15,5-1 1 16,4-3-1-16,0 2 1 15,1 0 0-15,2 2 0 0,2-5-1 16,-7 3 1-16,-3 1 2 16,-7 1 1-16,-5-1-4 15,0 3 0-15,-3-3 0 16,2 1 1-16,-3-3-1 16,0 3 0-16,0-6-2 15,-1 6 0 1,-2 0-14-16,0-4 1 15,-1 2-68-15</inkml:trace>
  <inkml:trace contextRef="#ctx0" brushRef="#br0" timeOffset="41488.58">25780 4381 100 0,'0'-3'0'15,"1"-3"6"-15,-4 3 1 32,-2 0-3-32,1-1 1 0,1 1-4 15,3 3 1-15,0 0-1 16,0 7 0-16,-2-2 1 16,1 8 0-16,0 9 1 15,-1 2 0-15,-1-1-2 16,2 6 1-16,-2-5-2 15,2 3 1-15,0 2 0 16,-2-5 0-16,1 0 0 0,-2-6 0 16,-1 4 0-16,2 2 0 15,-1 4-1-15,1-7 1 16,-1 3-1-16,0-8 1 16,-1-1-6-16,3 1 0 15,2-2-33-15,3-3 0 16,-1-3 4-16</inkml:trace>
  <inkml:trace contextRef="#ctx0" brushRef="#br0" timeOffset="42168.57">26269 4549 80 0,'2'5'0'15,"0"3"5"-15,1-7 0 16,-1 3-1-16,1-1 1 16,1-3 0-16,0-3 1 0,1 1-4 15,1-1 1-15,0-2-2 16,0-3 1-16,1-4 0 16,0-4 0-16,-2-5-1 15,4-5 0-15,1-3 2 0,-5-1 0 16,-3-4-2-16,1-2 0 31,-3 1-1-31,0 6 0 16,-1 1 0-16,-1 3 1 15,1 6-1-15,-2-1 1 16,0 4-1-16,-3 3 0 16,0 5 1-16,-2 1 1 0,-1 2-2 15,0 1 0-15,-1 4 0 16,-2 0 0-16,-4 0 0 0,3 4 0 15,0 1-4-15,2-2 1 16,2 2-14-16,1 2 0 16,0 3 12-16,4-2 0 15,-2 3-55-15</inkml:trace>
  <inkml:trace contextRef="#ctx0" brushRef="#br0" timeOffset="42623.2">26334 4320 95 0,'13'-15'0'16,"7"-13"3"-16,-1 1 0 0,0-2 1 15,1 0 0-15,1 3 3 16,0 8 0-16,1 6-6 16,-6 2 0-16,-3 5 0 0,-2 1 1 15,-1 4-1-15,-2 0 1 16,-2 4 0-16,0-1 1 16,1 2-3-16,-5 6 1 15,-4-3-1-15,1 9 1 16,-3 3-1-16,0 8 1 15,0 9-1 1,0-1 1-16,-1-4-1 16,0 4 1-16,0 0 0 15,0-3 0-15,1-3 0 0,2-6 0 16,-1-2-1-16,1-3 1 16,2 0-1-16,0-7 0 15,0-4-4-15,2 2 0 16,-1-3-51-16,2-6 0 15,0 3 51-15</inkml:trace>
  <inkml:trace contextRef="#ctx0" brushRef="#br0" timeOffset="48633.55">18191 8504 81 0,'0'0'0'16,"0"0"2"-16,0 0 0 15,3-20 4-15,-1 11 0 16,-2-1 0-16,1 5 0 15,-1-1-3-15,0 3 1 0,0 3 1 16,0 0 0-16,-3 0-5 16,-6 9 1-1,-1 8 0-15,2 2 0 16,-1 5 0-16,4 1 1 16,2 0-2-16,6 8 1 15,4 4-1-15,6-4 0 16,5-1 0-16,5-8 1 15,6-5-1-15,3-8 1 16,4-8-1-16,-5-3 1 0,0-3 0 16,-6-11 1-16,-5-2-1 15,-1-2 0-15,-6 0-1 16,0-2 1-16,-5 4-1 0,0 3 1 16,-3 0-1-16,-3 0 1 15,-1 1-1-15,-1 0 1 31,-3 2 0-31,3 2 1 16,-3-1-1-16,3 0 0 16,0 6-1-16,0 3 1 15,0 0 0-15,0 0 0 0,0 0-1 16,3 0 0-16,1 2 0 16,-2 1 0-16,1 4 0 15,-1 5 1-15,-2 0 0 0,0 16 0 16,-2 12-1-16,1 6 0 15,-1 1 1-15,0 5 1 16,-2 6-2-16,-1-8 0 16,-2-1 0-16,-1 3 0 15,-4 3 1-15,-1 3 0 16,-4 2-1-16,-7-4 0 0,-5-8 1 16,2-4 1-16,-4-8-1 15,6-9 1-15,0-7-3 0,5-8 0 16,2-7 2-16,2-5 0 15,3-3-2-15,3-14 1 16,4-15 0-16,6 4 0 31,4-3-2-31,5-4 1 16,5-5 1-16,4 5 0 16,2 4-1-16,5 6 0 15,2-1 1-15,1 3 0 0,0 5 0 16,-3 1 0-16,0 5-1 15,-4 4 1-15,-2-3 0 16,-2 6 0-16,-3-2 0 0,0 6 0 16,-5-3 0-16,-1 1 0 15,1 1 0-15,-1 0 0 16,-2 2-1-16,-1-1 1 16,-4 1 0-16,2 0 0 15,-2-4 0-15,-1 4 0 16,0 0-1-1,0 0 1-15,0 0-10 16,8-5 0-16,1-1-88 0</inkml:trace>
  <inkml:trace contextRef="#ctx0" brushRef="#br0" timeOffset="49150.6599">18876 8867 105 0,'5'0'0'16,"-4"-2"3"-16,0 6 1 15,-1 1-2-15,0 0 0 0,-1 0 1 0,6-2 0 16,4-3 0-16,7-3 1 16,6-2-1-16,3 1 0 15,2 1-1-15,0-6 0 16,-1 3-1-16,-3 0 1 15,-3 5-1-15,-6-1 0 16,-3 2 0-16,-2-3 0 16,-5 3 2-16,-1-5 0 0,-1 5 2 15,-2 0 0-15,4-2-5 16,-4 2 0-16,0 0 1 16,0 0 0-16,0 0-1 15,0 0 0-15,0-3-3 16,0 3 1-1,0 0-13-15,0 0 1 16,0 0-43-16,0 0 1 16,0 0 61-16</inkml:trace>
  <inkml:trace contextRef="#ctx0" brushRef="#br0" timeOffset="49752.44">18871 9061 68 0,'10'-2'0'0,"2"-1"4"16,-11 6 0-16,-2 6 7 15,-2-4 0-15,-2 2-8 16,1-3 0-16,-1 2 0 16,3-6 0-16,1 3 3 15,1-3 0-15,0 0-1 0,8-3 0 16,1 3-4-16,6-4 1 16,3 0-1-16,5 2 1 15,1-1 0-15,-4-3 0 16,1 5-1-16,-6-1 0 15,1 2 0-15,-4 0 1 16,1 2-1-16,-7-2 1 0,3 1-1 0,-6-1 0 16,1 0 2-16,-1 0 0 15,-1 2-2-15,-2-2 0 16,3 4-1-16,-3-4 0 16,0 0 2-16,0 0 0 15,0 0-3-15,0 0 1 16,3 0 0-1,-3 0 0-15,0 0 3 16,0 0 0-16,0 0-5 16,0 0 1-16,0 0 1 15,0 0 0-15,3 0 2 16,-1 0 0-16,0 3-2 16,-2-3 1-16,2 2-4 15,-2-2 1-15,0 0-3 0,0 0 0 16,0 0-45-16,0 0 0 15,0 0 24-15</inkml:trace>
  <inkml:trace contextRef="#ctx0" brushRef="#br0" timeOffset="71623.6">19939 8528 107 0,'0'0'0'16,"0"0"0"-16,0 0 1 16,0 0 2-16,0 0 1 15,0 0-3-15,0 0 0 16,0 0-1-16,0 0 1 0,0 0 0 16,0 0 0-1,0 0-1-15,0 0 1 16,17 20-1-16,-2-10 1 15,2 2 0-15,2-6 1 16,2-3-2-16,-1-3 1 16,-2-3-1-16,-1-6 1 15,-2 0 0-15,-1-1 1 16,1-2-1-16,-5-6 0 0,-2-1-1 16,-1-2 0-16,-3-1 0 15,0-3 0-15,0-2 0 16,0 3 1-16,-1-1 0 0,-3 4 0 15,0 0 0-15,-2 5 1 16,1 2-1-16,-2 2 0 16,-1 1 0-16,0 3 0 15,1 3 0-15,0 1 0 16,-3-3-1-16,1 4 1 16,-2 3-1-16,2 0 1 0,-1 1-1 15,0 5 1-15,-6 2-1 16,1 11 0-16,-4 11 0 15,3 4 1 1,3 6-1-16,0 0 1 16,1 3-1-16,1-5 0 15,-3-1 0-15,-1 10 0 16,-1 2 0-16,0 6 1 16,0 0-1-16,4-1 1 15,-1 2-1-15,3-14 0 16,1-4 0-16,2-9 1 0,3-5-1 15,-2-5 1 1,2-6-1-16,0-3 0 16,0-1 0-16,5-9 0 15,6 0 2-15,1-9 0 16,0-1-2-16,-1-7 0 0,2-3 1 16,1-1 0-1,0-6-1-15,-1 3 0 16,0 7 0-16,-5 0 1 15,0 7-1-15,-2 1 0 0,-1 1-1 16,2 8 1-16,-3 5 0 16,3 7 1-16,-1 6-1 15,-1 0 0-15,0 2 0 16,-2 0 0-16,0-1 0 0,6 2 0 16,2-3-3-16,0 1 0 15,3 0-18-15,-1-7 0 16,1 0-54-16</inkml:trace>
  <inkml:trace contextRef="#ctx0" brushRef="#br0" timeOffset="71962.25">20337 8896 103 0,'-2'4'0'0,"1"-1"4"15,0 2 0-15,-1-1 1 16,2-4 1-16,-1 1-3 0,0 3 0 15,0 4 0-15,-1 4 1 16,1 3-2-16,0-1 0 16,-4 1-1-16,-1 6 1 15,-2 6-1-15,0 2 0 16,1 6-1-16,0-6 0 16,1-3-7-1,4-3 1-15,-1-1-87 16</inkml:trace>
  <inkml:trace contextRef="#ctx0" brushRef="#br0" timeOffset="79970.75">20559 8399 82 0,'3'0'0'16,"1"5"2"-16,-4-5 1 16,0 3-2-16,0-3 0 15,-3 0 2-15,3 0 0 0,-3 5-3 16,5 2 1-16,-1 0 1 16,4 2 0-16,3 4 1 15,5-1 0-15,6 0 0 16,0-7 1-16,1-2-3 15,2-3 0 1,1-5 0-16,-5-2 1 16,-2-1-2-16,1-4 0 15,-2-1 0-15,-4 1 1 16,-5 0-1-16,-2-7 0 16,-4 1 0-16,3-1 1 15,1-2 0-15,-3 2 1 16,-2 1 0-16,-1 4 0 0,0 2-1 0,-1 0 1 15,1 3 0-15,0 2 0 16,-1 2-2-16,0 1 1 16,3 1 0-16,-4 3 0 15,2 0-1-15,-1 0 1 16,1 0-1-16,-4 3 1 31,-2 6-1-31,-2 8 0 0,-3 6 0 16,2 5 1-16,0 7 0 15,2 2 0-15,-1 3-1 16,1 0 1-16,3 0 0 16,-5-2 0-16,-1 2-1 15,1 7 1-15,0-2-1 16,3 4 1-16,3 2-1 0,0-10 0 16,0-2 0-16,4-5 0 15,-3-4 0-15,3-7 0 16,-1-8 0-16,1-3 1 15,1-3 0-15,3-6 0 16,2-3-1-16,6-6 0 16,3-10 0-16,1-4 0 0,0-9 0 0,1 2 1 15,-3-1-1-15,1 3 1 16,-3 5-1-16,-2 4 0 16,-3 8 0-16,-1-1 0 15,-2 6 0-15,-2 4 1 16,2 6-1-16,-1 0 1 15,3 7-1 1,-1 1 0-16,-2 6 1 16,1 4 1-16,-1 2-1 15,1-3 0-15,1 0-4 16,3-4 0-16,4-1-40 16,0-5 1-16,0 0 5 15</inkml:trace>
  <inkml:trace contextRef="#ctx0" brushRef="#br0" timeOffset="80249.48">20921 8745 109 0,'0'5'0'16,"0"4"1"-16,0-4 0 15,0 3 9-15,0-7 0 16,-3 3-7-16,1 6 0 16,-2 5 0-16,-2 6 0 15,-2 4-1-15,1 4 1 16,-2 7-1-16,1-6 0 0,1 0-2 16,0-8 1-16,0 0-1 15,4-5 0-15,0-5-20 16,1-2 0-16,1 0-56 15</inkml:trace>
  <inkml:trace contextRef="#ctx0" brushRef="#br0" timeOffset="81337.06">21016 8216 89 0,'1'3'0'16,"2"2"3"-16,-3-5 1 0,-3 4 0 15,3-4 1-15,-4-6-3 16,7 5 1-16,1-1 2 16,6-5 1-16,4 1-4 15,3 3 1-15,4-1-3 0,-1 1 0 16,1 1 0-16,0-5 0 31,-2 2 1-31,-1-4 1 16,-2 4-2-16,-2 0 0 15,-3-3-2-15,-2 1 1 16,-2 2-3-16,-3-2 0 16,-1 2 3-16,-3-3 0 0,-2 2 0 15,-1-4 0-15,-2 2-1 16,-1-4 1-16,-2 0 0 0,0 0 1 16,1-1 1-16,2 1 0 15,0 5 2-15,2 2 1 16,0 1 0-16,1 1 0 15,1-1-2-15,1 4 0 16,-4-1-2-16,1 1 0 16,-1 1 1-1,0 11 0-15,-4 5 1 16,3 2 0-16,0-2-1 16,1 2 1-16,1 1-1 15,0 4 0-15,-1-4 0 0,3 1 0 16,0 1-1-16,2 3 1 15,1-4-1-15,1-1 0 16,1 0-4-16,-1-4 0 16,2-11-3-16,0 1 1 15,1-6 3-15,-1-8 1 16,-2-2 0-16,-2-5 1 0,-2-4 0 16,-1 0 1-16,1-1 0 15,-4-2 0-15,1 7 0 16,-1-3 1-16,-1 5 0 0,2 4 1 15,-3 1 1-15,2-1 0 16,-1 6-1-16,1-2 1 16,2 0-1-16,-1 3 1 15,0 0-1-15,1 2 0 16,2 0-2-16,1 0 1 31,-3 4 0-31,2 1 0 0,-2 3-1 16,2 1 0-16,1-1 0 15,4 4 1-15,4-3-1 0,0 1 1 16,2-5-1-16,2-1 1 16,2-4-1-16,0 0 1 15,-1-4-1-15,1 1 1 16,-3-2-1-16,-2-2 0 16,1 2 0-16,-4-4 1 15,-1 6 0-15,-3-4 0 16,-1 3 2-16,-1 4 0 0,-1-1-2 15,1 1 1-15,-2 0-1 16,0 0 0-16,-1 5 0 16,-3 7 1-1,-2 7-3-15,-1 1 1 16,1 9 0-16,1 2 0 16,3 2-10-16,1 0 0 15,1 2-91-15</inkml:trace>
  <inkml:trace contextRef="#ctx0" brushRef="#br0" timeOffset="82054.38">19747 9474 77 0,'14'-6'0'31,"7"3"5"-31,-21 3 1 0,-16 0-5 16,9 0 1-16,-2 0 2 16,13 0 1-16,8 0 1 15,9-3 0-15,8-9-4 16,11 0 0-16,10-7-1 15,18 1 1-15,12 2 0 16,1-8 0-16,4 0-2 0,-4 2 1 16,-5 9 1-16,-6 1 1 15,-7 7-2-15,-4-7 1 16,-4-1-1-16,-8 3 1 16,-4 2 0-16,-12-5 0 15,-4 4 0-15,-6 2 0 16,-4 4-1-1,-8 1 1-15,-6-1-1 0,2 3 0 16,-1-4 0-16,-2 2 0 16,-2 1-1-16,0 1 0 15,0 0-13-15,0 0 0 16,0 0-73-16</inkml:trace>
  <inkml:trace contextRef="#ctx0" brushRef="#br0" timeOffset="83195.25">20200 9695 65 0,'3'2'0'15,"5"3"2"-15,-4-1 0 16,-2-3 1-16,-2-1 1 16,1 4 1-16,-1-4 1 15,-2 1-1-15,1 6 0 0,0-2-2 0,3 2 1 16,4-1-2-16,6 0 1 15,1-3-1-15,3-3 0 16,4-9 1-16,-1 3 1 16,3-3-3-16,-7-6 1 15,3 2 1-15,-5-8 1 16,0-1-4 0,-1 0 0-16,-7 0 0 15,2 6 1-15,-5 0 0 16,-2 4 1-16,-2-1-2 15,2 1 0-15,-3 4 0 16,2 1 1-16,0 1 0 16,-1 3 1-16,2 3-1 15,0 0 0-15,-2 0-1 0,2 0 1 16,-2 0-1-16,-3 0 1 16,-3 3 0-16,0 1 0 15,1 1 0-15,-3 11 0 16,-3 9 0-16,1 2 0 15,-2-1-1-15,2 8 0 16,1 6 1-16,2 0 0 0,1 1-1 0,1-4 1 16,0-2-1-16,1 0 1 15,-1-3-1-15,2-2 1 16,-1-4-1-16,1 7 0 16,0-2 0-16,3-7 1 15,0-3-1-15,2-6 0 16,0-3 0-1,2-2 0-15,-1-5 1 16,-1-5 1-16,4 0-2 16,3-15 0-16,-1-11 1 15,8 6 1-15,3-1-2 16,-2 0 0-16,-1 6 0 16,-2 3 0-16,-1 3 0 0,-2 6 0 15,0 3 0-15,-2-3 1 16,0 3-1-16,-2 3 0 15,1 0 2-15,-4 6 0 16,2 0-3-16,0 6 1 16,2 9-1-16,1-7 0 15,0 6-26-15,5-10 0 0,1 1-9 16,2-17 0 0,0-3 21-16</inkml:trace>
  <inkml:trace contextRef="#ctx0" brushRef="#br0" timeOffset="83511.75">20602 9591 128 0,'0'8'0'0,"0"7"0"15,0-15 1-15,0 0 0 0,0 3 0 16,2 2 2-16,-2 12 0 16,0 5-1-16,-2 7 0 15,0 6-1-15,0 1 1 16,2 3-2-16,0-4 1 16,-1-6-1-16,1 6 1 0,-1-2-1 15,1 5 1-15,0 4-3 16,-3-3 0-1,2 1-21-15,0-3 1 16,-1-5-43-16</inkml:trace>
  <inkml:trace contextRef="#ctx0" brushRef="#br0" timeOffset="83944.2099">19994 9779 91 0,'0'7'0'0,"4"6"3"15,-4-12 0-15,0 1 5 0,0-2 0 16,-2-2-4-16,0 6 1 16,2 3-2-16,-2 5 1 15,2 6-1-15,-1 5 0 16,-1 7-1-16,-3 3 0 15,-1-2-1-15,2 14 1 16,1 8-1 0,-1-1 1-16,2 0-1 15,1-4 0-15,-1-7-2 16,4-6 1-16,5-7-22 0,-2-11 0 16,3 2-46-16</inkml:trace>
  <inkml:trace contextRef="#ctx0" brushRef="#br0" timeOffset="84498.9299">20794 9591 86 0,'0'8'0'16,"-1"7"1"-16,1-15 0 0,5-4 8 16,-2 1 0-16,0-2-4 15,-1 2 0-15,-1 0-1 16,2 9 0-16,-2 6-1 15,-1 3 1-15,0 10-2 16,0 6 0 0,0 8 0-16,0-3 0 15,0 3-1-15,2-3 0 0,-1-4 0 16,-1 0 0-16,0-4-1 16,-3 5 0-16,-1 1-7 0,1-4 1 15,-2-3-41-15,3-8 1 16,-3 2 33-1</inkml:trace>
  <inkml:trace contextRef="#ctx0" brushRef="#br0" timeOffset="85000.06">19792 9877 62 0,'4'5'0'16,"0"5"7"-16,-1-8 0 15,-1-6 0-15,-2 1 0 16,0 0-3-16,0-1 0 15,0 1 1-15,0 3 1 16,2 3 2 0,1 6 1-16,-2 4-8 15,-1 8 1-15,-1 7 0 16,1 5 1-16,-3 10-1 16,1 3 0-16,-3 9-1 15,4-9 1-15,2 1-3 16,2-7 1-16,-1-5-27 15,5-6 0-15,0 1-27 0</inkml:trace>
  <inkml:trace contextRef="#ctx0" brushRef="#br0" timeOffset="88424.77">21231 9184 80 0,'0'0'0'16,"4"0"3"-16,-4 0 0 0,2 5 2 0,-4-1 0 15,1-1-1-15,1 0 0 16,-4 3-2-16,4-6 1 15,0 0 0-15,10-11 1 16,8-2-3-16,2 2 0 16,5-6 0-16,2 5 1 15,2 2 1 1,0 1 0-16,0 1-1 16,-6 1 0-16,-3 2-2 15,-3-2 0-15,-3 5 0 16,-7-1 1-16,-1-1 0 15,-3 2 1-15,0 2-2 16,-1-2 0-16,-1 2-6 0,-1 0 1 16,2-5-28-16,1 1 1 15,0 1-1-15</inkml:trace>
  <inkml:trace contextRef="#ctx0" brushRef="#br0" timeOffset="88710">21426 9041 81 0,'4'0'0'15,"3"-4"1"-15,-5 1 1 16,-1 1 7-16,-1 2 1 16,-3-3-7-16,3 3 0 15,-2-4 0-15,2 4 0 16,-5 0 0-16,5 0 1 0,-2 4-1 15,-1 4 0-15,0 4 0 16,0 12 1-16,-1 11-3 16,-1 1 1-16,0 2-2 15,1 5 1-15,0 5-2 0,3-12 0 16,-1-5-36-16,5-5 1 31,1 0 0-31</inkml:trace>
  <inkml:trace contextRef="#ctx0" brushRef="#br0" timeOffset="90075.4299">21859 8311 81 0,'0'0'0'16,"4"2"0"-16,-4-2 1 16,1 6 0-16,2-3 0 31,0-1 2-31,2 1 0 0,7 4 1 15,0-5 0-15,4 1-2 16,2-3 0-16,6-2 1 16,-3-1 1-16,1-4-4 15,1-5 1-15,1-2 0 0,-3-4 1 16,-1 2-1-16,-6-4 0 16,0 1 0-16,-5-3 1 15,-1 3-1-15,-3 0 1 16,-1-1-1-16,-2-2 0 15,0-2 1-15,-3 3 1 16,0 3-2-16,-1-2 1 0,-1 6-1 16,-1 4 0-16,0 1 0 15,1 4 0-15,0 2-1 16,-1 4 0-16,-1 6 0 16,-1 9 1-1,-5 12 0-15,1-4 1 16,3 0-2-16,-3 8 1 15,2 2-1-15,0 6 1 16,0 4 0-16,1 3 0 16,1 3-1-16,0 1 1 15,1 0-1-15,2-8 1 16,-2-4-1-16,3-5 1 0,0-5-1 16,2 3 1-16,0 1 0 15,0-9 0-15,2-4 0 0,-1-5 0 16,-1-3-1-16,3-12 0 15,0-7 2-15,2-1 0 16,3-4-2-16,1-8 1 31,2 3 0-31,2-7 0 16,2-1 0-16,-4 2 0 16,2 3-1-16,-3 2 0 0,-4 8 0 15,3-2 0-15,0 5 0 16,-3 6 0-16,-2 2 0 15,0 6 0-15,-1 0 0 16,-1 5 1-16,1 2-1 0,2 1 0 16,0 1 0-16,2 3 0 15,1 6-4-15,3-1 1 16,-2 6-36-16,5-6 1 16,0-1-7-16</inkml:trace>
  <inkml:trace contextRef="#ctx0" brushRef="#br0" timeOffset="90476.6">22320 8623 86 0,'0'0'0'0,"-1"5"3"16,1-5 1-16,-4-3 5 16,3-1 1-16,-2 1-7 15,3 1 1-15,1-1-1 16,4-7 0-16,3 3 0 0,2 2 0 16,1 2-1-16,2-3 1 15,1 6-1-15,-2 6 1 16,0 2-2-16,-4 1 1 15,-3 2 0-15,-5 10 0 16,-5 6-1-16,-2 5 1 16,-3 1-2-16,2 2 0 15,-1 5 0-15,4-7 1 16,3-1-2-16,7-12 1 16,4-4-4-16,3-6 1 15,4-5-30-15,2-13 1 16,0 1-16-16</inkml:trace>
  <inkml:trace contextRef="#ctx0" brushRef="#br0" timeOffset="91332.4299">22681 8209 100 0,'2'7'0'16,"-2"-2"2"-16,0-2 1 16,-5 1-2-16,3-4 1 15,0 0 0-15,2 0 0 16,6-7-2-16,0 5 1 0,2-1-1 16,4-4 0-16,2 4 0 15,-2-4 1-15,2 2 0 16,-1-4 1-16,-1 3-1 15,-2-6 0-15,-1 0 0 16,-2-4 1-16,-5 0 1 16,1-2 1-1,-3 0-2-15,-2-6 0 16,-1-1-1-16,-1 6 0 16,1 2 0-16,-1 1 1 15,-1 4-1-15,3-1 0 16,-1 6 0-16,2 2 0 15,-1 5-1-15,-1 3 1 16,-3 9-1-16,-2 5 1 0,-2 4-1 0,2-1 1 16,-3 8-1-16,2-3 0 15,0 4 0-15,2 3 1 16,2 2-1-16,0 5 1 16,0 7-1-16,1 0 1 15,-1 2-1-15,1-2 0 16,-1-1 0-1,1-8 0-15,-1-3 0 16,2-5 1-16,-1-2-1 16,0-6 1-16,2-6-1 15,0-2 1-15,4-6 0 16,2-2 1-16,2-8-2 16,5-4 0-16,1-6 0 0,-1-1 0 15,0-1 2-15,3 3 0 16,0 0 0-16,-1 3 0 15,-4 6-2-15,0-1 0 16,-4 1 1-16,0 3 0 16,-3 3-2-16,1 2 1 15,-3 2 2-15,5 0 0 16,4 2-3-16,1-3 0 0,3 3-7 0,5-4 0 16,-3 2-98-16</inkml:trace>
  <inkml:trace contextRef="#ctx0" brushRef="#br0" timeOffset="92018.9599">22963 8576 116 0,'0'0'0'16,"-2"-7"1"-16,1 5 0 16,-1-1 1-16,2-4 1 0,-1 2-2 15,2 1 1-15,5-3 1 16,0 6 0-1,-2 1-3-15,1 0 1 16,0 0 0-16,-2 1 0 16,-1 3 0-16,1 3 1 15,-1-2-1-15,0 2 0 16,-4-1-1-16,1 0 1 16,0-3 0-16,-1 0 0 15,0-1 0-15,0 2 0 0,0-4-1 16,-1 3 1-16,1-3 0 15,-1 0 0-15,-1-3 0 0,0 3 0 16,-1-6-1-16,0 3 0 16,2-6 0-16,0 6 1 15,1-4-1-15,2 7 0 32,5-2 0-32,-2-1 0 15,4 0 0-15,0-1 0 16,0 4 0-16,0 0 0 15,-1 0 0-15,-2 4 1 0,-1-1 0 16,-3 6 1-16,0 3-2 16,-6 0 1-16,0 3-1 15,-2 0 0-15,-1 2 1 0,4 4 0 16,3 4-1-16,6-7 0 16,3-4-1-16,6-10 1 15,4-10-3-15,1 0 0 16,4-3-13-16,0-6 1 15,0 2-23-15,-1-3 0 16,2-3 18-16</inkml:trace>
  <inkml:trace contextRef="#ctx0" brushRef="#br0" timeOffset="92467.07">23113 8003 97 0,'3'0'0'15,"-1"0"5"-15,-2 0 0 16,3-1-2 0,1-3 0-16,0-1-2 0,5-2 1 15,5 0 3-15,3-2 1 16,6 0-5-16,-1 0 1 15,-1 3 1-15,0-3 0 16,-4 0-3-16,-2 6 0 16,-2-4 0-16,-3 2 1 15,-3 2-2-15,-1-4 1 0,0 3-15 16,0-1 0-16,1-1-8 16,-5 3 1-16,1 0-15 15</inkml:trace>
  <inkml:trace contextRef="#ctx0" brushRef="#br0" timeOffset="92767.89">23311 7778 77 0,'0'0'0'16,"0"0"3"-16,-4-5 0 15,1 2 7-15,-3-4 1 16,1 2-7-16,-1 1 0 16,0-1 3-16,0 2 1 15,1-1-2-15,1 4 0 31,2-3-5-31,-1 3 1 0,2 3 1 16,0 1 0-16,-1-1-2 0,1 7 1 16,1 4-2-16,-3 10 1 15,3 10-1-15,3-2 1 16,-3 6-1-16,3 0 0 16,1 0 0-16,1-5 1 15,0-4-1-15,0-2 0 0,1-6-5 16,-3-6 1-16,-1-3-20 15,2-5 1-15,0 3-41 16</inkml:trace>
  <inkml:trace contextRef="#ctx0" brushRef="#br0" timeOffset="93205.89">23295 7942 68 0,'-3'0'0'15,"-2"0"6"-15,-5-8 1 16,-4-8 3-16,3 4 1 15,-1 0-3-15,3 0 1 16,2 5-6-16,0 2 0 16,-2 0 1-16,3 3 1 15,1 2-5-15,-1 2 1 0,1 3 0 0,2 4 0 16,3 6 0-16,3-3 1 16,2 4-1-16,5 1 0 15,3 2 0-15,1-7 0 16,2 1-1-16,-1-6 1 15,1-2-1-15,-1-7 1 16,1-1-1 0,-4-8 1-16,-4 2-1 15,1-9 1-15,1 3-1 16,-4-4 1-16,1 2-1 16,-2 1 1-16,-3 5 0 15,1 2 0-15,-3 5 2 0,0 4 0 16,-3 0-3-16,-2 6 0 15,-2 6 1-15,-4 8 0 16,-7 8 2-16,5-1 1 16,-1 5-5-16,3-4 0 15,0-1-1-15,0-2 1 16,0-1-40-16,1-3 0 16,-1 0-5-16</inkml:trace>
  <inkml:trace contextRef="#ctx0" brushRef="#br0" timeOffset="93907.31">22063 9129 65 0,'14'0'0'0,"8"-3"0"15,-27 6 0-15,-15-1 1 16,6-1 0-16,-2 3 2 16,7-2 1-16,3-2 4 0,12 0 1 15,6-2-4-15,11-3 0 16,9-2-4-16,10 0 0 15,10-2 4-15,17-4 1 16,15-2-6-16,3 0 1 31,3-1 0-31,-5 4 1 0,-4-3-1 0,-1 1 1 16,-1-3-1-16,-14 4 1 16,-7-1 1-16,-6 4 1 15,-9 1-3-15,-5 4 1 16,-8 5-2-16,-6-2 1 15,-6 2-6-15,-7 0 0 16,-7 2-24-16,-1 0 0 16,-1-1-11-16</inkml:trace>
  <inkml:trace contextRef="#ctx0" brushRef="#br0" timeOffset="94871.76">22360 9480 74 0,'0'3'0'0,"1"4"1"16,-1-4 0-16,-1-1 2 0,1-2 1 15,6 4 6-15,1-4 1 32,2 0-8-32,4 0 0 15,3 0-1-15,2 0 1 16,-1-4-2-16,4-1 1 15,-1-2-1-15,-2-2 0 0,2 0-1 0,-5-3 0 16,-3 0 1-16,-2-3 1 16,-4-1-1-16,-2-9 1 15,-2-2-1-15,-2 3 0 16,-4 2 0-16,2 3 0 16,-2-1 0-16,-1 4 0 15,0 4 0-15,1-1 1 16,0 6 0-16,-1 4 0 15,0 1-2-15,-1 5 1 16,0 6-1 0,-4 7 1-16,0 9-1 15,0 2 1-15,1 10 0 16,0-8 0-16,3 2 0 16,-4-1 0-16,1 5-1 15,0 5 1-15,-4 1-1 16,1 10 0-16,2-1 1 0,0 1 0 15,-1 3 0-15,7-9 1 16,3-8-2-16,0-6 0 16,-1-9 1-16,2-5 0 15,0-4-1-15,6-7 0 16,0-3 2-16,6-3 1 16,3-3-3-16,-1-9 1 0,1-6-1 15,1-1 0 1,0-9 0-16,0 4 0 15,-2-1 0-15,-2 6 0 16,-4 2 0-16,-1 5 1 16,-2 3-1-16,-2 9 0 15,2 9-1-15,-1 3 1 16,-1 12 0-16,1-4 1 16,1 4-1-16,5-3 0 0,0-3-2 15,3 1 1-15,0-4-35 16,1-3 1-16,0 0-18 15</inkml:trace>
  <inkml:trace contextRef="#ctx0" brushRef="#br0" timeOffset="95210.47">22822 9434 126 0,'0'0'0'0,"0"-5"0"16,3-5 0 0,-2-4 1-16,2 3 0 15,-1 2 1-15,-2 2 1 16,0 4-1-16,0 3 0 16,0 0 0-16,0 10 0 15,2 6 1-15,-2 2 1 16,-2 4-4-16,0 4 1 15,-2 2 2-15,0 15 0 0,0 10-2 16,0 5 1-16,-1 7-2 16,2-6 0-16,-2-3 0 15,2-7 1-15,-1-4-3 16,2-1 1-16,1-3-25 0,-2-6 1 16,0-5-44-16</inkml:trace>
  <inkml:trace contextRef="#ctx0" brushRef="#br0" timeOffset="95673.31">22200 9465 104 0,'0'0'0'0,"1"9"3"0,2-15 1 31,-1 0-1-31,-1 2 0 16,-1 1-1-16,0 3 0 16,-1-4 3-16,1 8 1 15,-2 3-3-15,-1 8 0 16,-2 10 0-16,-2 11 0 16,1 11 0-16,0 7 1 15,3 6-4-15,-2-1 1 0,2-3-1 16,0-5 0-1,0 0 1-15,1 2 1 0,-2 0-2 0,1-8 0 16,0-6-7-16,1-11 1 16,4-7-30-16,-2-6 1 15,0-2-6-15</inkml:trace>
  <inkml:trace contextRef="#ctx0" brushRef="#br0" timeOffset="96074.18">22005 9499 116 0,'0'0'0'0,"2"3"1"16,1-6 0-16,1-4 0 16,-2 2 1-16,0-1-1 15,1 2 1-15,-3 1 1 0,3 6 1 16,-1 10-1-16,-2 11 0 16,0 12-1-16,-3 11 0 15,-1 15-1-15,-3 1 0 16,0 4 0-16,-4 22 1 15,-5 14-2-15,0-5 1 16,-4 2 1 0,7-20 0-16,3-15-2 15,3-20 0-15,6-19-5 16,5-4 0-16,5-5-52 16,4-10 1-16,1-4 52 0</inkml:trace>
  <inkml:trace contextRef="#ctx0" brushRef="#br0" timeOffset="96513.16">23026 9322 97 0,'0'0'0'0,"-4"3"0"0,8-5 1 15,0-4-1-15,-1 3 0 16,-2-1 1-16,-1 4 0 15,0 0 7-15,0 7 1 16,-1 6-5-16,-1 8 0 16,1 6-1-16,-1 0 0 31,2 2-1-31,-2 2 0 16,2 6-1-16,-4 15 0 15,-1 8 0-15,1-1 1 0,-4 4-1 16,2-10 0-16,0-4-1 15,1-5 1-15,1-6-3 16,-1-7 1-16,2 0-100 16</inkml:trace>
  <inkml:trace contextRef="#ctx0" brushRef="#br0" timeOffset="99885.16">23607 7695 81 0,'0'0'0'0,"0"3"0"0,0-3 1 15,-2 0 0-15,2 0 1 16,-2-3 1-16,8 1 0 16,2 2 0-16,2-3 0 15,6-1-3-15,0 1 1 16,4 1-1-16,0-1 1 15,0 3-1-15,-1-4 1 16,-3 2 3-16,-3 1 0 16,-3-1-1-16,-2-1 0 15,-4 3-2-15,-2 0 0 16,-2 0 0-16,0 0 0 16,-2 3-1-16,0 2 1 15,0 2-1-15,-1 2 1 16,1-4-1-16,-1 5 1 15,-1-1-1-15,1 3 0 0,3 4 0 16,-3 0 0-16,2-1 1 16,0 9 0-16,1 3-1 15,-2 2 0-15,1 4 0 16,1 6 1-16,0 0-1 16,3 0 1-1,-1-1-1-15,1-1 0 16,-3-8 1-16,0 8 1 15,-4 3-1-15,1 4 0 16,0 2-1-16,-2 4 1 16,1 6 0-16,1-5 0 15,0 5 0-15,-1-10 1 16,-3 0-1-16,2 48 1 0,0 32-2 0,0-60 0 16,-1-31 0-16,2 3 1 15,0-9-1-15,0 4 1 16,-1 4-1-16,1 3 1 15,-1 2-1-15,1 9 0 16,0 2 0-16,1-2 1 16,2-2-1-1,-3-8 0-15,0-4 0 16,0 0 0-16,0-5 0 16,0 5 1-16,-1 1-1 15,3 1 0-15,0-3 0 16,0 5 1-16,1 4-1 15,-1-5 1-15,2 3-1 16,0-6 0-16,0-1 0 0,0-6 0 16,2-2 0-16,-2 3 0 15,0 6 0-15,0-5 1 16,-2 4-1-16,2 2 1 16,-3 1-1-16,1-2 0 15,0 2 0-15,2-4 0 16,0-8 0-16,0 2 0 0,1-5 0 0,0-6 0 15,-1 1 0-15,0-4 0 16,-1-3 0-16,-2 3 0 16,-2 1 0-16,-1 2 0 15,-1 1 0-15,-4-3 0 16,-1 3 0-16,-2-4 1 16,-4 2-1-1,1-5 0-15,3-2 0 16,-1 1 0-16,-2-6-33 15,-6 2 1-15,0-4-20 16</inkml:trace>
  <inkml:trace contextRef="#ctx0" brushRef="#br0" timeOffset="101091.73">19904 7974 72 0,'-3'0'0'15,"-3"2"1"-15,6-2 0 16,-2-2-1-16,2 2 1 15,0-4 0-15,-4 4 1 16,1 0-1-16,-10 9 1 16,-5 3 0-16,0 2 0 15,-5 3-1-15,1-1 1 0,0 2-2 16,1 4 0-16,-1-1 0 16,3 3 0-16,3 1 2 15,-1 9 0-15,-1 6 1 16,5 9 0-16,2 2-3 15,1 3 1-15,0 1-1 16,-1-2 1-16,2-1 0 0,1 5 0 16,2 6 0-16,-1 1 1 15,3 5-2-15,-4 11 1 16,2 6-1-16,-4 1 0 16,-3 3 1-16,3-2 1 15,1-3-2-15,1-10 1 16,6-5 0-16,-2 1 0 15,0 4 0-15,1-1 0 16,1-1-1-16,-1-12 1 16,1-6-1-16,2-12 0 15,-4-5 0-15,3 13 1 16,1 2-1-16,0 14 0 16,-1 13 0-16,0-12 0 15,-1-7 0-15,4-12 0 0,0-9 0 16,3 4 0-16,-2-6 0 15,2 8 0-15,1 2 0 16,-1-1 0-16,1 2 0 16,-3-8 1-16,1 0-1 15,-1 0 1-15,-2 1-1 0,0-2 1 32,1-1-1-32,-1-5 0 15,2 2 0-15,1-9 1 16,0-5-1-16,4-1 0 15,2-3 1-15,5-7 1 16,0-5-1-16,7 0 0 16,3-10-1-16,0 2 0 15,6-3 1-15,0-2 1 0,2 1-2 0,-1-5 1 16,-4-2-1-16,-1 3 0 16,1 3-13-16,-4-3 0 15,2 1-58-15</inkml:trace>
  <inkml:trace contextRef="#ctx0" brushRef="#br0" timeOffset="102248.7">23934 8644 96 0,'0'0'0'0,"0"0"0"16,0 0 1-16,0 0 1 0,0 0 0 16,13-16 0-16,-3 11 1 15,5 0 4-15,1 3 1 16,3-1-6-16,-2 3 0 16,0 3-2-16,-4 6 1 15,0 6-1-15,-6 9 1 16,-2 5-1-16,-2 0 1 15,-9 8 1-15,1 3 0 16,-4 6-2-16,1-7 1 0,-5-6-1 16,5-7 1-16,-1-5-1 15,1-7 0-15,2-2 0 16,1-2 0 0,1 0 0-16,5-7 0 15,6-3 1-15,1-7 0 16,4-6 0-16,0-7 0 15,3-8-1-15,2-5 1 16,1-7-1-16,-2-4 1 16,0 0 0-16,0 3 0 15,0 6-1-15,1 3 0 0,1 3 0 0,-4 7 1 16,0 3-1-16,-2 6 1 16,0 2 0-16,-3 1 1 15,-5 2-2-15,0 1 0 16,-1 3 0-16,-3 4 1 15,0-1 0-15,0 1 0 32,-6 0-1-32,0 6 0 15,-8 5 1-15,5 8 1 16,-3 9-2-16,6 1 0 0,1 7 0 16,8 0 1-16,4-3-1 15,3 1 1-15,4-2-2 16,3-3 1-16,2-7-20 15,3-5 1-15,-1 0-59 0</inkml:trace>
  <inkml:trace contextRef="#ctx0" brushRef="#br0" timeOffset="102596.47">24619 8640 105 0,'0'0'0'15,"0"0"1"-15,7-3 1 32,4-1 0-32,5-1 0 15,4 0 1-15,2 0 1 0,2 0-3 16,-2-3 1-16,1-1 1 15,-2 4 0-15,-4-4 0 16,-1 6 0-16,-6 0-1 16,-1-4 0-16,-2 5-1 15,0-1 1-15,-3-1-2 0,0 1 1 16,-3 1-2-16,1-1 1 16,-2 3-17-16,1-7 1 15,0 2-58-15</inkml:trace>
  <inkml:trace contextRef="#ctx0" brushRef="#br0" timeOffset="102634.16">24866 8536 35 0,'0'0'0'15,"0"0"-23"-15</inkml:trace>
  <inkml:trace contextRef="#ctx0" brushRef="#br0" timeOffset="102934.86">24797 8423 109 0,'0'0'0'15,"0"0"4"-15,-3-4 0 16,-1-3-1-16,2 6 1 15,-1-3-1-15,3 4 0 0,-3-5-2 16,2 10 1-16,-1 7 0 16,0 4 1-16,-1 5-1 15,-1-2 0-15,1 0-1 16,0 5 1-16,-2 6-2 16,2-2 1-16,-1-1 2 15,0 3 1 1,1 5-3-16,1-2 0 15,0 1 0-15,1-1 0 16,-1-5-2-16,2-4 1 16,-2-7-22-16,4-1 0 15,-2-4-21-15,7-5 0 16,0-4 38-16</inkml:trace>
  <inkml:trace contextRef="#ctx0" brushRef="#br0" timeOffset="103452">25147 8635 85 0,'0'0'0'16,"4"0"6"-16,-1 0 0 16,1 0-3-16,5-2 1 15,4 0-3-15,-1-6 1 16,2 1 1-16,-3-6 1 15,1 1 0-15,0-9 0 0,-1-1-3 0,0-11 1 16,-3-7 0-16,0 3 1 16,3-2-1-16,-8-2 0 15,-3 5-2-15,-3 6 1 16,-1-3 0-16,0 8 0 16,-1 10 0-16,-1-1 1 15,-1 4-2 1,0 3 1-16,-1 6-1 15,3-1 1-15,2 2-1 16,0 2 0-16,0 0-1 16,-3 6 1-16,-5-1-2 15,3 2 0-15,-2 1-29 0,-2 2 0 16,1 2-14-16</inkml:trace>
  <inkml:trace contextRef="#ctx0" brushRef="#br0" timeOffset="103868.45">25252 8499 66 0,'5'-7'0'0,"1"-1"1"0,2-8 1 31,0-4 6-31,3-9 1 15,1 0-6-15,-1-1 1 16,3 1 5-16,-1-1 0 16,1 1-6-16,3 7 0 0,1 3-1 15,-5 4 1-15,0 2 0 16,2-3 0-16,1 1-1 16,-10 6 0-16,-6 6 1 0,4 6 0 15,-2 7-2-15,0 2 1 16,-1 6-1-16,-1 7 0 15,-1 2 0-15,-1 1 0 16,-1 8-1-16,-2 0 1 16,2 1 0-16,-1-1 0 15,-1 2-1-15,-1-5 1 16,1-3-1 0,1-4 1-16,0-5-2 0,0-1 1 15,-1 0-33-15,6-5 0 16,0-1-18-16</inkml:trace>
  <inkml:trace contextRef="#ctx0" brushRef="#br0" timeOffset="105834.48">17776 12092 93 0,'1'4'0'16,"3"3"0"-16,-4-10 0 15,0-5 6-15,0-2 0 16,0-4 1-16,0 4 0 15,0-1-4-15,-3 3 0 16,3 3 0-16,-1 0 0 16,1-1 0-16,0 3 0 0,0 0-3 15,0 3 1-15,0 0-1 16,0 12 1-16,0 5-1 0,-1 5 1 16,1 7 0-16,0 1 0 15,2 3-1-15,8 3 0 16,6 4 0-16,-1-7 0 15,7 1 0-15,3-10 1 16,-3-5-1-16,5-12 0 16,0-7 0-16,1-13 1 15,0-8-1-15,-7 2 0 0,-1-5 0 16,-5-1 1-16,-6-3-1 16,1 3 0-16,-6-1 0 15,0 0 1 1,-4 1-1-16,0 0 0 15,0-1 1-15,0 7 0 16,0 2 1-16,0 5 0 16,0 2-2-16,0 3 0 15,0 2 1-15,0 2 1 16,0-1-1-16,0 4 1 16,-2 4-2-16,1 8 0 0,0 8 1 15,-1 0 1-15,0 11-1 16,-3 1 1-16,-2 7-2 0,1 15 0 15,-1 10-1-15,-7 6 1 16,-5 4 1-16,-6 22 1 16,-3 16-3-16,-2-15 1 31,-3 1 1-31,1-22 1 16,-4-14-2-16,4-15 0 15,0-16-1-15,6-10 0 0,3-13 2 16,3-6 0-16,2-7-2 15,3-2 0-15,6-1 1 16,2-15 0-16,6-9-1 16,7-5 0-16,5-6 1 0,4 1 0 15,3-7 0-15,3 7 0 16,4 4 0-16,0 5 0 16,3 7-1-16,0 2 1 15,-3 4 0-15,-1 3 0 16,-2 3 0-16,-2 2 0 15,0 3 0 1,-6-2 0-16,-2 6 0 16,-1-1 0-16,-3 5-1 0,-3-1 0 15,-2 2-12-15,1-3 0 16,1-1-21-16,4-1 0 16,1 0-4-16</inkml:trace>
  <inkml:trace contextRef="#ctx0" brushRef="#br0" timeOffset="106173.14">18223 12465 106 0,'5'-3'0'16,"0"-1"0"-16,-1 1 0 15,0 1 0-15,8-3 1 16,4-2 1-16,5-3 1 16,7 1 0-16,-4 0 1 15,3 0 1-15,-2 2 1 16,-2 0-3-16,-5 2 0 16,-6 3-1-16,0 1 1 15,-4-1-2-15,-3 0 1 16,1 2-1-16,-3-1 0 15,-3 1-1-15,0 0 0 16,0 0-2-16,0 0 0 16,-3 0-31-16,3 0 1 0,0 0-14 15</inkml:trace>
  <inkml:trace contextRef="#ctx0" brushRef="#br0" timeOffset="106558.7399">18229 12633 93 0,'4'0'0'15,"4"0"0"-15,-6 0 1 16,-4 0 2-16,2 0 1 0,-1 1 1 0,1-1 0 15,3 4-3-15,9-6 0 16,1-1 0-16,6-1 0 16,5 1 0-16,-2-1 0 15,2 3 0-15,-4-4 1 16,-3 4 0-16,-2-1 0 16,-2 2 0-16,0 0 1 0,-7 2-3 15,0-1 1-15,-1 0 1 16,-1-1 0-16,1 0-3 15,-3 0 0-15,-2-1 1 16,0 1 1-16,0 0-2 16,0 0 0-16,0 0-26 15,0 0 0 1,0 0-40-16</inkml:trace>
  <inkml:trace contextRef="#ctx0" brushRef="#br0" timeOffset="108836">19875 11811 70 0,'0'7'0'0,"3"7"5"15,-3-14 1-15,0 0-1 16,-1-4 0-16,-1-1 7 15,2 0 1-15,0 1-11 16,0 1 1-16,-2 0-3 16,2 3 0-1,0 0 0-15,2 3 1 16,4 2-1-16,3 2 1 16,7-2 1-16,4-5 0 15,5-5-1-15,2 0 1 16,2-2-2-16,-1-3 0 15,-1-1 1-15,-3 0 0 16,-4-1 0-16,-2 0 0 0,-5-1-1 0,1 0 1 16,-6-1-1-16,-2-3 0 15,-3 2 0-15,-3-4 1 16,-3 2 0-16,-2-4 1 16,-3 2-1-16,1 1 0 15,1 5-1-15,-1 4 0 16,2-1 0-16,-3 3 1 0,-1 0 0 15,0 1 0-15,4 4-1 16,-5 6 0-16,-4 5 0 16,4 7 1-16,-2 8-1 15,3 0 1-15,1 8-1 16,1-3 1-16,-1 9 0 16,2 6 1-1,-1 14-2-15,-2-1 1 16,-2 5-1-16,2-2 0 15,4-8 1-15,-6 14 1 16,2 8-2-16,4-10 1 16,2-7 0-16,3-13 0 15,0-11-1-15,0-4 0 16,0-2 2-16,0-9 1 0,0-6-3 0,2 0 0 16,-2-8 2-16,0-4 1 15,3-2-2-15,4-10 0 16,3-8-3-16,1-8 1 15,4-5 1-15,0-3 0 16,2-5-1-16,3 3 0 16,-1 5 1-1,1 5 0-15,-1 6-1 16,-4 5 1-16,-6 5 0 16,1 7 0-16,0-1-1 15,-3 8 1-15,-5 5 0 16,0 5 1-16,-2 3 0 15,0 6 0-15,-2 7-2 16,2 0 1-16,-1 1 0 0,1 2 1 16,0-1-1-16,3-6 0 15,-2-1-2-15,2-4 0 16,-2-3-20-16,2-2 0 16,-1 1-57-1</inkml:trace>
  <inkml:trace contextRef="#ctx0" brushRef="#br0" timeOffset="110146.64">20435 11668 76 0,'3'3'0'16,"2"-3"4"-1,-3 2 1-15,-2-2 3 16,0-5 0-16,-2-4-1 16,0 0 1-16,-1 3-4 15,3-6 1-15,3 0-3 0,-1 4 1 16,-1 3 0-16,-1 5 0 16,4 6-2-16,-3 9 1 15,0 7-1-15,2 4 0 16,1 9 0-16,-1 7 0 15,1 11-1-15,1 6 1 16,0 6-1-16,-2-2 1 16,-2 2-1-16,-2 13 1 0,-2 9-1 15,2-8 0-15,-2-3 0 16,2-11 1 0,1-11-1-16,1-18 1 15,1-12-1-15,-1-4 1 16,-1-6-1-16,-1-4 0 15,-2-1-5-15,3-8 0 16,0-2-39-16,3-6 1 16,-1 1 18-16</inkml:trace>
  <inkml:trace contextRef="#ctx0" brushRef="#br0" timeOffset="110671.74">20612 11612 117 0,'4'0'0'16,"4"-2"3"-16,-5-1 0 15,1-1-2-15,-1 1 1 0,-3-1 0 16,0 4 0-16,0 0 0 0,2 11 0 15,0 2 0-15,1 7 0 16,1 6-2-16,0 8 1 16,1 8 0-16,0 8 0 15,1 9 0-15,-4-2 0 32,1 4 0-32,0-1 0 15,-1-6 0-15,1 16 1 0,-1 9-2 16,0-8 0-16,-1-1 0 15,1-11 1-15,-2-9-1 16,2-14 1-16,-2-14-1 16,1-3 0-16,1-7-11 15,0-1 0-15,1 1-79 0</inkml:trace>
  <inkml:trace contextRef="#ctx0" brushRef="#br0" timeOffset="111273.55">19667 11695 108 0,'-1'8'0'16,"-1"7"3"-16,2-15 0 15,0 0 0-15,0-3 1 16,0-4-2-16,2 2 0 15,-1 0-1-15,1 12 0 16,1 5 0-16,0 12 1 16,-3 11-1-16,2 12 1 15,1 11 0-15,3 1 0 0,-4 5-1 16,3 21 0-16,2 13 0 16,-1-6 0-16,-1 2 0 15,-1-19 0-15,-2-12-1 16,1-15 1-16,-1-11-3 15,-2-12 1-15,-1-12-18 0,0 1 1 32,1 1-52-32</inkml:trace>
  <inkml:trace contextRef="#ctx0" brushRef="#br0" timeOffset="111775.02">19395 11755 99 0,'0'7'0'0,"-3"7"1"0,3-16 1 15,0-10 5-15,0 4 1 32,0-2-5-32,3 2 1 15,-3 1-3-15,1 2 1 16,0 5 0-16,1 5 1 15,0 7-3-15,1 14 1 16,0 18 0-16,-2 2 0 16,1 14 1-16,3-1 0 0,0 2-1 15,1 24 1-15,1 18-1 0,-1-9 0 16,1 4-1-16,0-22 1 16,0-12-1-16,-2-4 1 15,0-7-1-15,-1-11 1 16,-1-4-1-16,0-13 0 15,1-9-15-15,-2-3 1 16,1 2-68 0</inkml:trace>
  <inkml:trace contextRef="#ctx0" brushRef="#br0" timeOffset="117189.22">21181 11784 88 0,'0'0'0'16,"16"3"0"-16,-14-3 1 15,-2 0 5-15,0 0 0 16,-3-5-4-16,3 5 1 15,-4-5-2-15,4 2 0 16,1-7 0-16,5 0 1 16,6 0 4-1,5 3 1-15,-2 2-5 16,4 9 0-16,-3 4-1 16,0 10 1-16,-4 9-2 15,0 4 1-15,-5 5-1 16,-3 2 1-16,-4 2 1 15,-4 0 0-15,-3 2-2 0,0-9 1 16,-4-2-1-16,2-11 1 16,1-5-1-16,4-3 1 15,2-5 0-15,5-3 0 16,6-6-1-16,3-5 0 16,2-7 0-16,1-5 0 15,2-9 0-15,0-6 0 0,-2-7 0 16,3 0 0-16,0-6 0 0,-2 9 1 15,-1 3-1-15,-5 5 1 16,0 7 0-16,-1 4 1 16,-4 7-2-16,-1 0 1 15,-2 0-1-15,-2 5 1 16,0 1 2-16,-2 6 1 16,-1 0-3-1,-6 9 1-15,-6 7-2 16,5 7 0-16,-2 12 0 15,2 1 0-15,2 6 3 16,8-6 0-16,5 1-3 16,5-6 0-16,9-3-4 0,5-9 1 15,6-5-25-15,6-5 0 16,-3 1-38-16</inkml:trace>
  <inkml:trace contextRef="#ctx0" brushRef="#br0" timeOffset="117474.35">21821 11844 118 0,'4'1'0'16,"-2"5"1"-16,-2-6 0 15,2 3-1-15,1-10 0 16,4-1 2-16,9-5 1 15,10 3-1-15,1 0 1 16,7-2-2-16,1 2 0 0,2 0 0 16,-3 1 1-16,0 3-2 15,-6-2 1-15,-4 1 0 16,-5 0 1-16,-5 2-2 0,-4-2 0 16,0 0-10-16,-4 0 0 15,1 1-73-15</inkml:trace>
  <inkml:trace contextRef="#ctx0" brushRef="#br0" timeOffset="117775.31">22077 11567 92 0,'5'5'0'16,"1"9"1"-16,-4-11 0 15,-4-6 12-15,2 0 0 16,-4-1-11-16,2 4 1 16,-4 0 2-16,2 12 0 15,-1 9-1-15,-1 4 1 16,1 2-2-16,1 4 1 0,0 4 0 16,-1 6 1-16,0 1-5 15,1 1 0-15,-1 1 2 16,5-2 0-16,-2-3-3 0,2-8 1 15,2-6-20-15,1-4 0 16,1 1-64-16</inkml:trace>
  <inkml:trace contextRef="#ctx0" brushRef="#br0" timeOffset="119065.27">22716 11755 59 0,'0'0'0'0,"-4"4"2"0,1-3 0 16,1 1 10-16,2-2 1 16,0 0-7-16,3-3 1 15,1-1-3-15,0-2 1 16,7-4 1-16,-2-4 0 15,0 0-3-15,-2-11 0 16,-2-2-2-16,-3-4 0 0,0-6 1 0,-2 1 0 16,-2-4-1-16,-3-2 1 15,-1-2-2-15,2 14 1 16,0-1-1-16,-6 7 1 16,-2 6-1-16,1 3 0 15,-1 2 0-15,-4 4 1 16,-5 6-1-1,-1 3 0-15,-5 5 0 16,6 2 0-16,1 6-2 16,4 2 0-16,2 9-34 15,2 0 0-15,4 4 20 16,4-4 1-16,0 3-3 16</inkml:trace>
  <inkml:trace contextRef="#ctx0" brushRef="#br0" timeOffset="119495.31">22773 11626 103 0,'6'-11'0'16,"5"-8"0"-16,-2-5 0 15,0-5 0-15,5-8 1 16,1-7 2-16,5 3 1 15,1-1-1-15,1 6 0 16,1 4 0-16,-2 7 0 16,0 3 0-16,-2 5 0 15,-4 5-2-15,-3 3 1 0,-1 5-1 16,0 5 1-16,-2 5-1 16,-3 1 1-16,3 4-1 15,-6 6 1-15,-1 5-1 16,-4 12 1-16,0 8-1 15,-2 0 0-15,-2 4-1 16,4 0 1-16,-1 1 0 0,0-7 1 16,2-3-2-16,1-3 1 15,0-5-1-15,0-4 0 16,-1-3 1-16,1-1 0 16,1-5-1-16,-1 4 0 15,0 1-4-15,0-4 1 16,-1-3-44-16,1-2 0 15,0-3 23-15</inkml:trace>
  <inkml:trace contextRef="#ctx0" brushRef="#br0" timeOffset="124086.04">16974 14213 78 0,'0'0'0'16,"0"0"1"-16,0 0 1 0,0 0 1 15,0-5 0-15,3 0 0 0,-3 0 1 16,0-1-2-16,1 1 0 16,-1 2 0-16,1-2 0 15,-1 0-1-15,1-1 0 16,-1 0 1-16,-1-4 1 16,0 0-1-16,0-1 1 0,-5 3-3 15,0-3 1-15,-2 3 0 16,-6 1 0-16,-1 2 2 15,-8 10 0-15,-7 2-3 16,2 7 1-16,1 6-1 16,-3 5 1-16,0 3-1 15,0 1 0 1,1 4 0-16,4-5 1 16,7-1-1-16,2-3 1 15,6-6-1-15,5-1 1 16,4 0-1-16,9-2 1 15,7-2-1-15,1-1 0 16,7 0 0-16,2 7 0 16,-1 5 0-16,8 1 1 0,-1 4-1 0,-4 3 0 15,-2 3 0-15,-12-3 1 16,-6 2 1-16,-1-5 0 16,-3 3-1-16,-11-11 1 15,-10-3-1-15,-5-1 1 16,-6-3-2-16,-3-2 0 31,-2-3 0-31,4-2 1 0,-1-4-1 16,4-1 1-16,3 0-1 15,4-2 0-15,8-2-1 16,1 0 0-16,4 2-6 16,4-1 0-16,-1-1-83 15</inkml:trace>
  <inkml:trace contextRef="#ctx0" brushRef="#br0" timeOffset="124493.76">17116 14330 100 0,'-2'3'0'0,"-2"5"0"15,4-8 0-15,0 2 3 16,0 3 0-16,4 3 6 0,-4 4 0 16,-3 4-6-16,2 6 1 15,-3 2-2-15,0 8 0 16,0 9-1-16,2 2 1 16,0-1-1-16,-2-3 1 15,3 0-3-15,-1-6 1 16,2-3-12-16,2-8 0 15,-1-1-69-15</inkml:trace>
  <inkml:trace contextRef="#ctx0" brushRef="#br0" timeOffset="125057.56">17082 14356 110 0,'0'9'0'0,"1"3"1"16,1-5 1-16,-1 0-1 15,-1-7 0-15,1 0 3 0,2-5 1 32,1-2-5-32,5 0 1 15,4 0 0-15,-1 0 0 16,0 5 2-16,-1 4 1 15,1 5-3-15,-2 2 0 16,3 3 0-16,1 2 0 16,-5 4-1-16,4 2 1 15,-1 6-1-15,0 4 0 16,1 1 1-16,2 3 0 0,-2-5-1 0,2-2 0 16,0 2 0-16,-3-10 1 15,4-4-1-15,-6-3 1 16,1-5-1-16,-3-4 1 15,-1-3-1-15,-1-3 1 16,-3-2-1-16,2-11 1 16,1-6-1-16,-4-10 1 0,2-11-1 15,0 10 0-15,-2 2 0 16,2 0 0-16,1 1 1 16,-3 6 0-16,2 3-1 15,-2-2 1-15,1 2-1 16,-1 2 0-16,-1 3 0 0,1 1 0 31,-1 7 0-31,2-1 0 16,-3 4-3-16,0 2 0 15,0-4-39-15,3 1 0 16,0 1 11-16</inkml:trace>
  <inkml:trace contextRef="#ctx0" brushRef="#br0" timeOffset="125358.47">17619 14274 127 0,'0'0'0'0,"-3"7"0"16,3-2 0-16,0 4 1 15,1 3 1-15,2 2 0 16,-2 1 1-16,2 4-1 0,-3 1 0 16,0 5-1-16,1 5 0 15,-1 6 0-15,1 2 0 16,1 4-1-16,0-4 1 16,-2 0-3-16,3-4 1 15,0-3-20-15,0-7 0 16,0 1-45-16</inkml:trace>
  <inkml:trace contextRef="#ctx0" brushRef="#br0" timeOffset="125944.16">17624 14389 86 0,'0'10'0'15,"1"5"3"-15,-2-11 0 16,1-4 1-16,-3-7 0 0,2-2-2 16,0-2 0-16,-2 0 3 15,2-2 0-15,-2-1-2 0,3-3 0 16,0-4 0-16,3 2 0 16,-1 0-2-16,5-8 1 15,-1-1 0-15,8 0 0 16,1 2 1-16,1 3 0 15,0 2-2-15,3 6 0 16,-2 3-1-16,1 3 1 0,-2 6-1 16,1 5 1-16,-2 5-1 15,0 5 1-15,-4 5-1 16,1 0 1-16,-5 5-1 16,-2 2 1-1,-5 3-1-15,-4 1 1 16,-1 2-1-16,-7-3 0 15,-2 0 0-15,-2-8 0 16,0-1 0-16,-4-5 0 0,3-2 0 0,4-5 0 16,1 1 0-16,3-4 0 15,4-3 0 1,0-2 0-16,4-2 0 16,1-1 0-16,4 0 0 0,3-1 0 15,2 3 0-15,3 3 1 16,1 3 0-16,-1 4 0 15,2 5-1-15,2 1 1 16,0 6-1-16,0 4 0 31,5 5 0-31,-2-7 0 16,0-1-26-16,5-3 1 16,-2 2-40-16</inkml:trace>
  <inkml:trace contextRef="#ctx0" brushRef="#br0" timeOffset="126376.63">18357 14358 100 0,'0'0'0'15,"5"4"3"-15,1-4 0 16,3-2-1-16,3 0 0 31,6-1 0-31,4 1 0 0,5-5 5 16,-2 2 0-16,4-1-3 15,-3 3 0-15,-1-1-2 16,-1 3 0-16,-3-1 1 16,-3 0 0-16,-2-2 0 15,-4 0 1-15,-3 3-4 16,-2-1 1-16,-5 2 1 0,1 0 1 16,-3 0-4-16,0 0 1 15,0 0-3-15,0 0 0 16,0 0-21-16,0 0 1 15,0 0-47-15</inkml:trace>
  <inkml:trace contextRef="#ctx0" brushRef="#br0" timeOffset="126815.32">18430 14487 63 0,'-1'9'0'0,"-3"4"1"15,-1-1 0-15,-2 0 2 16,3 1 1-16,-3-7 4 16,3 2 0-16,3-4 0 15,2-1 1-15,2-1-8 16,3-2 1-16,3-4 1 0,4 3 1 15,3-3-1-15,3-2 1 16,3 1-3-16,-1 2 0 16,1-3 4-16,-1 3 0 15,3-1-4-15,-5 4 0 16,3 0 1-16,-5 0 0 16,0 0-1-16,-2 0 1 15,-2 2-1-15,-3 0 1 16,-3 1 3-16,0-1 1 15,-2 2-6-15,-1-4 0 16,-1 0 0-16,-3 0 0 16,1-4 0-16,-1 4 0 15,0 0-3-15,0 0 1 16,0 4-35-16,0-4 0 0,0 0-9 16</inkml:trace>
  <inkml:trace contextRef="#ctx0" brushRef="#br0" timeOffset="129337.53">20165 13828 62 0,'0'0'0'16,"0"3"1"-16,0-3 1 16,-3 0 1-16,3 0 0 15,-1 9 1-15,2-7 0 0,3 4-1 16,-1-1 0-1,1-2 6-15,5-3 0 0,2-3-9 16,3-4 1-16,4-2 0 16,0 0 0-16,0-6 0 15,-1 3 1-15,-3 0-1 16,-2-6 1 0,-3 0-1-16,2-4 1 15,-5-2 1-15,-1-3 1 16,-1-2-4-16,-2 3 1 15,-2 3-1-15,0 4 0 16,-2-2 2-16,2 6 1 16,0 5-2-16,-8-5 1 15,-4 1-1-15,3 2 1 0,0 4-2 0,0 1 0 16,0 5 1-16,-4 2 0 16,1 3 0-16,-2 6 0 15,0 3 0-15,2 10 0 16,1 12 0-16,1 4 0 15,1 7 0-15,4 8 0 16,3 5-1-16,-1-2 1 16,-2 0-1-16,1 8 1 0,1 4-1 15,1-7 1-15,0-3-1 16,5-19 1-16,3-12-1 16,-3-5 0-16,-1-4 1 15,-2-6 1-15,0-3 0 16,0-4 0-1,2-5-2-15,0-5 0 16,0-6 1-16,5-13 0 16,5-9-1-16,1-4 0 15,2-4 0-15,3 6 0 16,0 2 0-16,0 7 0 16,-4 5 0-16,-1 4 0 15,1 5 0-15,-5 5 1 0,-1 3-1 0,2 6 0 16,-3 3 0-16,2 4 0 15,-3 4 0-15,0 5 0 16,-2 5 1-16,2 1 0 16,0 2-1-16,-1 2 0 15,4 3-2-15,2-3 1 32,0 0-24-32,1-2 1 0,-1-1-48 15</inkml:trace>
  <inkml:trace contextRef="#ctx0" brushRef="#br0" timeOffset="129907.9">20586 13672 97 0,'0'0'0'0,"0"0"3"16,2-12 0-16,1-11 2 16,-2 8 1-1,0 1 2-15,-1 1 0 0,0 1-4 0,0 5 1 16,3 2-2-16,-3 2 0 15,1 1-2-15,-1 9 1 16,-1 8-2-16,2 8 1 16,0 8 2-16,3 5 0 15,-2 10 0-15,3 0 0 16,4 2-3 0,-1 1 0-16,2 0 0 0,-1 15 0 15,2 9 0-15,-5-8 0 16,-1-3 0-16,-2-17 0 15,-2-17-2-15,2-2 1 16,-1-3-34-16,1-10 1 16,1-1 16-16,-2-6 0 15,1 2-14-15</inkml:trace>
  <inkml:trace contextRef="#ctx0" brushRef="#br0" timeOffset="130341.06">20819 13498 112 0,'0'3'0'16,"0"4"2"-16,0-7 0 31,0 4 5-31,0-4 0 0,-4 0-6 16,4 0 1-16,-4 0 1 15,3 7 0-15,1 2-1 0,0 12 1 0,3 10-2 16,2 7 0-16,1 9 0 15,1 3 1-15,1 6 3 16,0-4 0-16,0-1-5 16,0 7 0-16,0 7 1 15,-2-5 1-15,-3-8-2 16,1-12 0 0,-1-10-9-16,-3-3 1 15,0 1-95-15</inkml:trace>
  <inkml:trace contextRef="#ctx0" brushRef="#br0" timeOffset="130910.08">19893 13636 71 0,'2'6'0'16,"4"6"5"-16,-5-15 1 0,-2-9 6 15,-1 2 1 1,1-1-10-16,0 3 1 15,-1 2 1-15,2 12 0 16,0 6 0-16,2 8 0 16,-1 10-3-16,3 5 0 15,1 9 0-15,3 2 1 16,-2 3 1-16,2 4 1 16,-1 4-5-16,2 16 0 0,-1 14 0 15,-2-14 0-15,-2-3 0 16,1-21 0-16,1-13 0 15,-4-10 0-15,0-10-14 16,-4-3 1-16,0-5-40 16,0-3 0-16,1 1 55 0</inkml:trace>
  <inkml:trace contextRef="#ctx0" brushRef="#br0" timeOffset="131311.31">19713 13684 100 0,'2'9'0'0,"0"5"1"16,-2-14 1-16,3-7 6 16,-6 0 1-16,-1 0-4 15,2 14 0-15,0 9-3 0,1 13 1 16,-1 11 0-16,4 1 0 16,-1 5 2-16,3 6 0 31,3 8-2-31,0 14 1 15,-1 13-4-15,-1-10 0 16,2-2 0-16,-1-22 1 16,1-10-1-16,-3-11 0 0,-1-17-3 15,-2 0 0-15,2-3-49 16,-1-3 0-16,3 1 32 16</inkml:trace>
  <inkml:trace contextRef="#ctx0" brushRef="#br0" timeOffset="140457.29">20981 13188 68 0,'0'0'0'0,"0"0"1"0,0 0 1 15,0 0 8-15,0 0 0 16,0 0-8-16,0 0 1 15,0 0-3-15,0 0 0 16,0 0 4-16,0 0 0 31,0 0-1-31,0 0 0 16,0-17 0-16,0 6 0 0,1-1-3 16,1 0 0-16,2-1 0 15,3 1 1-15,2 2-1 16,0 3 0-16,5 2 0 15,-4 3 1-15,2 2-1 16,-1 7 0-16,0 0 0 0,0 7 1 16,-3 6-1-16,-4 0 0 15,0 6 1-15,-4 4 0 16,-3-3-1-16,-2 4 1 16,-3 1-1-16,-3-3 0 15,2-1 0-15,3-5 1 16,-2-6-1-1,2-3 0-15,3-2 0 0,1-3 1 16,4-4-1-16,0 0 0 16,2-2 1-16,5 0 0 15,5-6-1-15,4 2 1 16,3-1 0-16,1-1 0 16,-1-3-1-16,1 1 1 15,-4-2-1-15,0 6 0 0,-4 2 1 16,-2-1 0-16,-4 2 0 15,-2-2 1-15,-1 2-1 16,-3-2 1-16,-2 0-2 16,0 0 0-16,-2-4 1 15,2 4 0-15,0 0-3 16,0 0 1-16,2 7-18 0,2-3 1 16,0-1-49-16</inkml:trace>
  <inkml:trace contextRef="#ctx0" brushRef="#br0" timeOffset="142276.76">21570 13376 100 0,'2'0'0'16,"1"0"1"-16,-3 0 1 15,3-3 2-15,-3 3 1 16,-2-7-1-16,2 7 0 16,-1-3-1-16,1 6 0 15,-1 4-1-15,2 5 0 0,0 7 0 16,1 1 1-1,0 2-2-15,1 5 1 16,1 0-2-16,1 10 1 16,2 4 0-16,-1 6 0 15,3 6 0-15,-2 0 0 16,2-1-1-16,-2-5 1 16,1-5-1-16,-3-7 1 15,0-1-1-15,-1-7 1 0,0-6-1 16,-2-5 1-16,-1-4-1 15,1-3 0-15,-2-2 0 16,0-7 1-16,0 0-1 0,-2-4 1 31,1-1-1-31,-1-5 0 16,-2-5 0-16,0-4 0 16,-5-3 0-16,-1-7 0 15,-2-7 0-15,0-2 0 16,0-4 0-16,0-3 0 15,2-2 0-15,4 1 0 16,2 3 0-16,1 3 0 16,3 4 0-16,3-5 0 0,-1 1 0 15,4-4 0-15,5-1 0 0,2 1 0 16,3 3 0-16,2 4 0 16,6 5 0-16,2 3 0 15,1 9 0-15,4 8 0 16,0 1 0-1,1 13 0-15,1 10 0 16,4 12 0-16,4 10 0 0,-17-7 1 0,-8 1-1 16,-10 5 1-16,-7 1-1 15,-11-3 0-15,-8-4 0 16,-5-5 1-16,-4 0-1 16,-4-3 1-16,-6-3-1 0,5-1 1 31,-2-2-1-31,0-4 1 15,1 0-2-15,7-2 0 16,6-4-10-16,6 0 1 16,-4 1-83-16</inkml:trace>
  <inkml:trace contextRef="#ctx0" brushRef="#br0" timeOffset="142307.99">21565 13554 23 0,'5'3'0'16,"-1"1"-14"-16</inkml:trace>
  <inkml:trace contextRef="#ctx0" brushRef="#br0" timeOffset="143765.57">19596 14741 65 0,'2'0'0'15,"3"0"-1"-15,0 0 1 16,-2-2 0-16,2 2 1 16,0-3 2-16,4-1 0 15,4 1 4-15,1-2 0 32,2-1-5-32,7-1 1 15,3 0 2-15,6 0 0 0,5-2-4 16,9-1 0-16,5 0 1 15,21-6 0-15,16-4 0 16,1 1 0-16,8-1 2 16,2-6 1-16,6-6-4 15,4 6 0-15,2 1-1 0,8 0 0 16,9 1 1-16,-6 3 1 16,-5 3-1-16,-8 4 1 15,-8 2-1-15,-3-2 1 16,-4 2 1-16,-10 3 0 15,-10-1-3-15,-2-1 1 16,-9 2 0-16,-7-1 1 16,-9-2-1-16,-9 3 1 15,-11 0-1-15,-7 6 0 16,-8 3-1-16,-3 0 1 16,-7 0-1-16,2 0 1 15,-3-2-2-15,-2 1 1 16,-5-3-27-16,-2 6 0 15,0 1 1-15,-5 2 0 0,0 1 6 16</inkml:trace>
  <inkml:trace contextRef="#ctx0" brushRef="#br0" timeOffset="144953.15">21000 14905 57 0,'0'0'0'0,"0"0"7"16,0 0 0-16,-1 3 2 0,1-3 0 16,0 0-4-16,0 0 1 15,0 0-4-15,0 0 0 16,-6 0-1-16,-1 0 1 15,-5 0-2-15,-4 4 0 16,-4 3 3-16,-2-1 0 16,-3 8-3-16,-4 0 1 15,-5 2 2-15,-4 1 0 0,-4 1-1 0,-6 2 0 16,-3 5 0-16,-12 8 1 16,-9 9-2-16,2-8 1 15,-1 5-2-15,8-4 1 16,5-1 0-16,9 0 1 15,7-5-1-15,8 3 1 16,4-3-2 0,8 0 0-16,8 2 0 15,7-11 1-15,7-4-1 16,8-1 1-16,5-2-1 16,7-1 0-16,2-2 0 15,5-4 0-15,3-3 0 0,14-5 1 16,11-5-1-16,-4 1 0 15,-2-3 0-15,-6-4 1 16,-1-2-1-16,-8 3 0 16,-7 0 0-16,1 0 0 15,-6 0 0-15,-2 0 0 16,-2-7 0-16,-9 7 1 0,-5 0-1 16,-4 2 0-16,-4 3 0 15,-8 2 0 1,-11-2 0-16,-1 2 1 15,-5 2-1-15,2-2 1 16,-2 3-1-16,2 2 0 16,2 0 0-16,3 0 0 15,4 2-1-15,1 3 1 16,2 1-6-16,1 0 1 16,-1-3-16-16,6-1 0 0,1-1-39 15</inkml:trace>
  <inkml:trace contextRef="#ctx0" brushRef="#br0" timeOffset="146457.18">20797 15756 57 0,'0'0'0'15,"0"0"3"-15,2-3 0 16,3 0 1-16,-2-5 0 15,3 1-2 1,0-3 0-16,1-4 3 16,0-2 1-16,-1 1 1 15,0-5 1-15,-1 1-7 16,-2 0 0-16,0-2 3 16,0-2 1-16,-3 0-4 15,0 1 1-15,0 1-1 16,0 5 1-16,0 4-1 0,-3 2 0 15,2 3 0-15,-1 0 0 16,-2 0-1-16,-5 0 1 16,-3 2 0-16,0 3 0 15,0 8-3-15,-2-3 1 16,3 6-9-16,4-1 0 16,-1 1-61-16</inkml:trace>
  <inkml:trace contextRef="#ctx0" brushRef="#br0" timeOffset="146829">20905 15491 62 0,'6'-9'0'0,"4"-6"1"16,1-1 1-16,0-2 6 0,3 1 1 15,-1 5 1 1,-4 2 1-16,0 1-6 16,2 4 0-16,-3 5-2 0,0 0 0 15,-1 7 0-15,-2 3 0 16,-5 4-2-16,1 8 1 15,1 0 0 1,0 2 0-16,-1 5-1 0,2-2 0 16,0 0-1-16,0-1 1 0,1 1-1 15,1-6 0-15,1-6-13 16,1-3 0-16,0 1-62 16</inkml:trace>
  <inkml:trace contextRef="#ctx0" brushRef="#br0" timeOffset="147575.37">21210 14804 96 0,'0'0'0'0,"3"7"1"15,-3-7 0-15,1-5 0 16,1-5 1-16,1-9 1 0,3 3 1 31,3-3-2-31,-1 4 0 16,5-1 3-16,1 7 1 15,0 6-3-15,-2 4 1 16,-1 6-4-16,-5 6 1 16,-3 6 0-16,-3-2 0 15,-4 6 0-15,-4 1 1 16,-1 0-1-16,-2-2 0 0,-1 2-1 0,4-1 1 15,4 0 0-15,4-6 0 16,5-4-1-16,4-1 1 16,5-4-1-16,1-3 0 15,1-3 0-15,-1 0 0 16,1-2 0-16,-3 0 0 16,-1 2 0-1,-3 1 0-15,-2-1 1 16,-3-1 0-16,0-1-1 15,-4 0 1-15,0 0-1 16,0 0 1-16,0 0 0 16,0 0 0-16,0 0-1 0,0 0 0 15,3 2-1-15,-3 2 1 16,0-1-20-16,0 0 1 16,0 1-54-16</inkml:trace>
  <inkml:trace contextRef="#ctx0" brushRef="#br0" timeOffset="154471.15">22570 13705 77 0,'0'0'0'16,"-2"7"3"-16,0-2 1 0,-2 2-2 0,0-5 0 16,0 1-1-16,2-1 0 15,0 0 1-15,2-2 0 16,0 0 3-16,4-4 1 16,1-1-5-16,8-4 1 15,5-3-1-15,5-1 1 16,3-5-1-1,6-1 1-15,4-4 0 16,6 1 0-16,6-3-2 16,8-1 1-16,7 1 1 15,-5 1 0-15,-2 7-1 16,-8 1 0-16,-10 2 0 16,-1-2 0-16,-5 2-1 0,-2-1 1 15,-2-4 0-15,-7 5 0 16,-1 4 0-16,-2-5 1 15,1-1-1-15,3 1 1 16,2 3-2-16,-7-2 1 16,0 2 0-16,-4-1 0 15,-1 1 0-15,-3 4 0 0,-3 2-1 16,-1 0 1 0,-2 0-1-16,0 3 1 15,-1-6-1-15,1 3 1 16,-6-3-1-16,3-1 1 15,-1 4-1-15,-2-1 1 16,1 2-1-16,-1-2 0 16,1 2 0-16,-6-6 1 15,-4 3-1-15,-2 3 0 0,-3-4 0 16,1 6 0-16,-2-1 0 16,2 0 1-16,0 2-1 15,4 0 0-15,0 1 0 16,2 1 0-16,3 0 0 0,0-4 0 15,2 4 0-15,5 0 0 16,2-5-1-16,8 3 1 16,5 0 0-16,3 1 0 15,4 1 0-15,3 0 0 16,4 1 0-16,-3 3 0 16,2 5 0-16,-2 0 0 0,1 7 0 15,-4 1 0-15,-5 5 0 16,-2 3 0-1,-5 4 0-15,-3 0 0 16,-3 5 0-16,-7-5 0 16,-6 0 0-16,-2-2 0 15,-3-3 0-15,1-3 1 16,0-1-3-16,3-3 1 16,1-5-55-16,6-1 0 15,-1-1 49-15</inkml:trace>
  <inkml:trace contextRef="#ctx0" brushRef="#br0" timeOffset="159299.03">23839 12646 70 0,'0'4'0'16,"0"4"0"-16,0-7 0 16,0 1 3-16,0-2 0 0,-1 3-1 0,1-3 1 15,0 0-2-15,0 0 1 16,0 0 0-16,3-3 0 16,4 0 0-16,1-7 1 15,1 1 2-15,5-1 0 16,-1 2-4-16,0-7 1 15,0 3 2 1,-1-7 1 0,2-2-5-16,-1-2 1 0,1-1 1 15,2-3 1-15,2 2-2 16,-2-1 0-16,1-6 0 16,-1 1 0-16,0 2-1 15,-1-3 1-15,0 6-1 16,0 1 1-16,-1 3 0 0,0 1 0 15,0 3 0-15,-2 0 0 16,0 3 1-16,-2 0 1 16,0 3-3-16,-1 0 0 15,-1 0 1-15,-4-1 0 16,1 4 0-16,-3 2 0 16,0 0-1-16,-3 2 0 0,-5 5 0 0,0-3 0 15,-6 3 0-15,-4 6 0 16,-5 5 0-16,3 3 0 15,-2 0 0-15,4 2 1 16,2 3-1-16,8 1 0 16,6 2 0-16,5 6 0 15,5 5-1 1,6 0 0-16,4 7 1 16,0-2 0-16,4 0 0 15,-5 1 0-15,-1-3-1 16,-7-2 0-16,-4-10 1 15,-4-2 0-15,-6-2 0 16,-4-3 0-16,-4-3 0 16,0-4 0-16,1-2-32 0,4-8 0 15,-1 1-11-15</inkml:trace>
  <inkml:trace contextRef="#ctx0" brushRef="#br0" timeOffset="161214.84">24497 12346 65 0,'3'-6'0'31,"2"-1"1"-31,0 0 0 16,0 2 2-16,1-2 0 15,-4-2 3-15,2-1 1 16,-1 0-4-16,-1-1 1 16,0-1-3-16,-2 3 1 15,-3 4 2-15,1-4 0 0,-2 2-2 16,0 2 1-16,-1 3-3 0,-2 0 1 16,-5 4 1-16,-5 3 1 15,-6 2-2-15,-1 7 0 16,-1 4 2-16,4 1 0 15,2 5-2-15,4 1 1 16,3 3-1-16,4-4 0 16,3 4 0-16,3-2 0 0,5-1-1 15,3 0 1-15,2-6-1 16,4-1 1-16,4-6-1 16,-3-4 0-1,2-4 0-15,-2-4 0 16,0-2 1-16,-2-5 0 15,0-5-1-15,-2-3 0 16,-2-10 0-16,-1-3 0 16,1-1 0-16,-2 2 1 15,0 1 0-15,-2 8 1 16,-2 2-1-16,1 4 1 16,0 4-2-16,0 5 1 0,-2 3-1 15,0 0 0-15,4 5 0 16,-1 4 1-16,4 4-1 0,4 0 1 15,2 3-1-15,1-3 1 16,2 1-1-16,2-4 1 16,0-5-1-16,-2-3 0 15,-2-2 0-15,-1-6 1 16,-2-3-1-16,1-5 1 16,-1-3-1-1,-4-5 1-15,-2-7-1 16,-3 3 0-16,-4 2 0 15,2-1 0-15,-5 1 1 16,3 5 1-16,-2 4-1 16,1 1 1-16,2 4-2 0,1 0 0 15,0 5 0-15,0 1 1 16,0 2-1-16,3 4 0 16,0 5 0-16,4 0 0 15,1 6 0-15,1 3 0 16,-1 1 0-16,1 7 0 15,0 5 0-15,-1-4 0 0,-2 3 0 16,-1-3 0-16,0-4 0 16,0-3 0-16,-5 0 0 0,2-6 0 15,-4-5 0-15,2-3 0 16,0-2 0-16,-3-6 0 16,0-5 1-16,0-7 1 15,1-4-2-15,1-11 0 16,1-6 0-16,0 4 0 15,-2-1 0 1,5 5 0-16,1 2 0 16,0 4 1-16,-1 5-1 15,2 0 0-15,0 3 0 16,2 3 0-16,0 4 0 0,1-1 0 16,-2 6 0-16,2 0 1 15,1 6-1-15,0 0 0 16,-1 6 0-16,1 1 0 15,2 2-1-15,-2 1 1 16,3 5 0-16,-2-1 0 0,0 5-1 16,0 2 1-1,0 0-1-15,-1 1 1 0,0 3-1 16,2-11 1-16,-2 0-1 16,4-7 1-1,0-2 0-15,-1-8 0 16,0-8 0-16,-1-4 0 15,-1-5 0-15,0-4 0 0,-5-1 0 16,2 1 0-16,-4 0 0 16,1 2 0-16,1 3 0 0,-3-1 1 15,-1 4-1 1,1 2 0-16,-2 6 0 16,0 4 0-16,0-3 0 15,0 4 0-15,2-2 0 0,-2 2 0 16,3 7 0-16,0-2 0 15,4 2 0-15,0 0 0 16,4 2 0-16,0-4 0 31,4-3 1-31,0-4 1 16,3-2-2-16,1 1 0 16,-1 0 1-16,-1-6 0 15,-3 2-2-15,-2-1 1 0,-3-4 0 16,-4 3 1-16,-1 0 0 15,-2 2 0-15,-2 0 0 0,0 3 0 16,0 2-2-16,0 2 1 16,0-3 1-16,3 3 0 15,1 3-2-15,1 1 0 16,2 5 2-16,-1-3 0 16,1 1 0-16,0-2 0 15,-1-2-2-15,4 1 1 16,5-8 1-16,-1 1 0 0,4-2-3 15,1-7 1-15,0 0 0 16,-2-2 1-16,-2-1 0 16,-4-2 1-16,-3-5-2 0,-3 3 0 31,-3 2 1-31,-4 3 1 0,-2-1-1 16,1 3 0-1,-4 1-1-15,-4 4 0 16,-6 2 0-16,-3 5 1 15,-4 5 0-15,2 9 0 0,1 7 1 16,4 5 1-16,-1 7 1 16,9-3 0-16,2 1-5 15,6 1 1-15,4-5 2 16,4-1 0-16,6-1-2 0,4-1 1 16,8 1-13-16,-1-12 0 15,0 4-88 1</inkml:trace>
  <inkml:trace contextRef="#ctx0" brushRef="#br0" timeOffset="162252.87">26089 11927 47 0,'0'-9'0'15,"3"-4"2"-15,1-1 0 16,3-1 3-16,-2-4 1 16,1 1 4-1,-3 2 0-15,-2 1-7 0,-2 3 1 16,-2 3-1-16,-1-2 0 15,-1 6 2-15,-4 1 0 16,-4 2-2-16,-8 8 1 16,-8 2-1-16,2 12 0 15,-1 4 0-15,3 5 0 16,2 7 0-16,5-6 0 16,5 6 0-16,4-5 0 0,4-4-3 15,2-2 1-15,4-4 0 16,4-6 0-16,4-5-1 15,2-1 0-15,0-9 0 16,2 0 1-16,1-7-1 16,1-3 1-1,-2-6 0-15,2-4 0 16,0-3-1-16,-4 0 1 16,-1 4-1-16,-5 9 1 15,-4 0-1-15,1 5 1 16,1 5-1-16,0 3 0 15,1 2 0-15,-4 5 0 16,-3 3 0-16,5-1 1 0,-1 1-1 0,3-2 1 16,3 2-1-16,-1-8 0 15,3 0 0-15,5-5 1 16,0-5-1-16,6-4 1 16,2-4 0-16,2-4 0 15,1-4-1-15,-1-8 0 16,1-6 0-16,5-5 0 0,5-5 0 15,-6 7 0-15,0 0 0 16,-9 13 1-16,-7 9-1 16,-1-6 0-16,-6 7 0 15,0-2 0-15,-3-2 0 16,-1-1 0-16,-2 3 0 16,-2 2 0-1,-1 2-1-15,-3 3 1 16,0 5 0-16,0 5 0 15,-3 9-1-15,8 10 0 16,0 8 0-16,3 7 1 16,5 0 0-16,1 12 0 15,1 1 0-15,-3 0 0 16,-1 2 0-16,-6-8 0 0,-6-2 0 0,-6-6 0 16,-6-8-2-16,2-5 1 15,-1-6-57-15,3-4 1 16,3-3 57-16,3-7 1 15,0 2-22-15</inkml:trace>
  <inkml:trace contextRef="#ctx0" brushRef="#br0" timeOffset="163578.51">24348 13422 85 0,'2'2'0'15,"1"0"3"-15,-3-2 1 16,-3 2 1-16,1-4 0 16,-3-2 3-16,4-1 1 15,0 0-4-15,1 2 1 16,1 3-4-16,-1 0 0 16,0 7-1-16,-1 3 1 15,-2 7 0-15,-1 8 1 16,-1 0-2-16,1 14 1 15,-1 5-2-15,2 7 1 16,2 6-1-16,-1-3 1 0,0-2 0 16,2-7 0-16,0-6-1 15,0-7 1-15,0-6 0 16,0-7 0-16,0-7-1 16,0-5 0-16,0-4 0 15,0-3 0-15,-6-5 0 0,3-7 0 31,-1-2 0-31,-1-12 0 16,2-8 0-16,0-5 0 16,0-2 0-16,2-3 0 15,1 0 0-15,1 2 0 16,1 2 0-16,0 5 0 16,1 4 0-16,1 3 0 15,0 5 0-15,2 1 0 0,0 4 0 0,2 2 0 16,0 6 0-16,3-1 0 15,3 4 0-15,0 4 0 16,0 1 0-16,-2 4 0 16,1 3 0-16,3 2 0 15,-2 4 0-15,2 3 0 16,-2 0 0 0,2 5 0-16,-1 2 0 15,0 5 0-15,-1 5 0 16,-2 1 0-16,-4 1 0 15,-1-6 1-15,-2 0-1 16,-2-8 0-16,0-6 0 0,1-4 1 16,-4-4-1-16,0-5 0 15,-2-2 1-15,-3-4 0 16,0-3-1-16,2-18 0 16,-2-10 0-16,5-1 1 15,3-1-1-15,0 1 0 16,4 1 0-16,0 4 0 0,4 1 0 15,-2 5 0-15,3 3 0 16,-1 3 0-16,-3 6 0 0,-1 3 0 16,-2 7 0-16,1 0 0 15,-1 5 0-15,-2 5 0 16,1 2 0-16,-2 7 0 16,1 6 0-16,-2-5 0 15,-1 6 2-15,2-1 1 16,1 2-3-1,-1 1 0-15,2 4 0 16,1 3 0-16,2 3 0 16,4-6 0-16,0 4-3 0,0-6 0 15,1-1-31-15,0-5 0 16,2-7 15-16,-1-7 1 16,-1 0-12-16</inkml:trace>
  <inkml:trace contextRef="#ctx0" brushRef="#br0" timeOffset="164459.04">24971 13306 93 0,'-3'0'0'15,"-2"0"1"-15,4-3 1 16,1 0 1-16,1-3 0 15,2 1-2-15,-3 5 1 16,0 0 2-16,0 0 0 16,2 7 0-16,0 3 1 15,-1 4-1-15,-1 5 0 0,-1 7-1 16,-1 1 0-16,1 2-1 0,0 3 0 16,-2-1-1-16,1 7 1 15,-3 4-1-15,2-2 0 16,-1 4-1-16,1-8 1 15,2 1-1-15,1-8 1 16,1-2-1-16,0-10 0 16,-1-5-1-16,2-7 1 15,-2-7-1-15,1-5 0 0,-1-3 1 16,1-9 0-16,-1-6-1 16,0-4 1-16,-1-6-1 15,-2 4 1-15,-1 0 0 16,0-1 0-1,1 3-1-15,1 0 1 16,2-2 0-16,0 5 0 16,2 0 0-16,-2-2 1 15,2 2-1-15,1-3 1 16,0 2-1-16,4-4 1 16,5 1-1-16,-1 2 1 15,0-4-1-15,3 3 1 0,-1 5-1 16,3 6 1-16,0-1-1 0,1 6 1 15,-1 4-1-15,1 2 0 16,-1 2 0-16,-1 5 0 16,0 2 1-16,-1 3 0 15,-5 5-1-15,2 6 0 32,-4 5 0-32,-3 3 0 15,-5 4 0-15,-6 0 1 0,-3 3-1 16,-3-1 0-16,-5 1 0 15,0-3 0-15,-5-3 0 16,6-6 0-16,0-6 0 16,0-2 0-16,2-6 0 15,2-5 0-15,2-5 0 0,6-2 0 16,1-2 0-16,5 4 0 16,3 2 0-16,3 3 0 15,4 3 0-15,2 6 0 16,0 4 3-16,2 1 0 15,-2 0-3-15,1 0 0 16,0 2 0 0,4-3 0-16,2-1-1 0,3-6 1 15,0-2-28-15,6-2 0 16,0-4 8-16,-1-2 1 16,0 1-19-16</inkml:trace>
  <inkml:trace contextRef="#ctx0" brushRef="#br0" timeOffset="164844.57">25679 12956 69 0,'0'0'0'16,"0"-5"2"-16,-1-1 0 15,-1 3 8-15,-1-6 0 16,-1 3-4-16,0 2 1 16,-3 2 1-16,-7 11 1 15,-6 3-6-15,-3 7 0 16,-3 6 4-16,-2 2 0 16,-2 6-6-16,5 5 1 15,1 6-1-15,6 2 1 16,4 3-1-16,9-6 0 15,8-1 5-15,6-8 0 16,7-5-6-16,6-8 0 16,5-6 1-16,7-5 0 15,7-5-5-15,-6-3 1 0,0-2-38 16,-2-8 0-16,-2-8 30 16,0 1 0-16,-1-1-23 15</inkml:trace>
  <inkml:trace contextRef="#ctx0" brushRef="#br0" timeOffset="166201.76">26406 11055 62 0,'0'0'0'15,"0"0"0"-15,3 1 1 0,-1 3 0 16,7 1 1-16,0 3 3 16,6 4 1-16,4 3 0 0,2 6 1 15,3 3 1-15,1 6 1 16,3 6-6-16,6 20 1 16,3 15-3-16,-3 10 0 31,-2 15 0-31,-12 14 0 15,-11 13 0-15,-5 5 1 16,-8 12-1-16,-10 16 0 16,-10 9-1-16,-7 16 0 0,-7 13 0 15,-8-12 0-15,-8-9-1 16,1-17 0-16,-3-18-9 16,1-6 1-16,-1 0-62 0</inkml:trace>
  <inkml:trace contextRef="#ctx0" brushRef="#br0" timeOffset="166888.06">24071 11755 48 0,'0'0'0'15,"0"0"4"-15,0 0 0 16,-15 9 8-16,0 6 0 16,-8 10-7-16,-2 6 0 15,-5 10 5-15,0 10 0 0,-4 7-9 16,-1 27 1-16,-4 20 0 15,3 11 0-15,-3 13-2 16,9 8 1-16,3 5 0 16,7 2 1-16,5 4 1 15,5-3 0 1,9-1-1-16,12-12 0 16,10-9-2-16,8-10 1 15,8-10-1-15,7-19 0 16,8-14-1-16,5-10 1 15,7-8-40-15,8-11 1 16,-1 1 13-16</inkml:trace>
  <inkml:trace contextRef="#ctx0" brushRef="#br0" timeOffset="173867.2">16129 13554 60 0,'0'3'0'15,"2"4"0"-15,2 0 0 16,-1 0 0-16,-1 7 1 16,2 4 0-16,-1 8 1 15,0 4 0-15,-3 9 1 16,0 7 0-16,0 9 1 16,0 6 0-16,-2 40 1 15,-1 28-3-15,-1 13 1 0,1 25-1 0,0-1 0 16,-1 13-1-16,4 4 1 15,1 10-1-15,2-15 0 16,0-4 0-16,-3-20 1 16,6-12-1-16,-3-21 1 15,2-14-1-15,-4-21 1 16,2-16-1 0,3-12 1-16,1-12-2 15,2-10 1-15,-3-10-2 16,0-12 1-16,0-12-5 15,4-21 0-15,-3-1-66 16</inkml:trace>
  <inkml:trace contextRef="#ctx0" brushRef="#br0" timeOffset="175643.99">16107 13684 27 0,'0'7'0'15,"2"4"0"-15,0-6 1 16,-2 0 1-16,0-5 0 16,0 0 2-16,2 0 1 15,1 0 3-15,4 0 1 0,5 5-4 16,5 2 1 0,5-2-3-16,3 2 1 15,4 2-2-15,7-4 0 16,4-4 0-16,5-1 1 15,2-3 0-15,17-2 0 16,9-2 7-16,6-3 0 16,4-2-10-16,-2 0 1 15,-5-2-1-15,8-2 0 0,6-3 0 16,-6-2 0-16,1-1 0 16,3 0 1-16,2 2 0 15,-1 1 1-15,1 2-2 16,0 0 1-16,-3 3 0 0,0-1 1 15,0 0-2-15,-3 2 1 32,-3 0 2-32,5 1 0 15,1 0-2-15,-2-5 0 16,0-7 0-16,1 0 1 16,-3 4-1-16,1 1 1 15,0 3-2-15,1-2 0 16,-1 3 0-16,-3 3 0 0,-3 1 0 15,3 1 0-15,-3-2 0 0,1 0 0 16,-1-1 0-16,-1-4 1 16,1 1-1-16,-2 1 1 15,1 0-1-15,1-4 0 16,3 2 0-16,-5 2 1 16,1 1 0-16,-1-1 0 15,-4 3-1-15,2 0 0 0,-3 0 0 16,-1 0 0-16,0-1 0 15,2 1 1-15,-3-1-1 16,1 1 0-16,-5 0 0 0,1 2 1 16,-3 0-1-16,-1 0 0 15,-2-2 0-15,0 3 0 32,-1-1 0-32,5-2 0 15,0 0 0-15,-3 2 0 16,-1 3 0-16,-4-1 1 0,-3-1-1 0,0-1 0 15,0-3 0-15,-5 2 1 16,-2 5-1-16,0-1 1 16,1 5-1-16,-6-1 0 15,-3-6 0-15,4 2 0 16,2-1 0-16,-6-1 0 16,-3 2 0-16,-1-3 0 15,-3 2 0-15,-6 3 0 16,-6 3 0-16,0-1 0 15,-5 1 0-15,2 0 0 16,-3 0 0 0,3 1 0-16,0-1 0 15,1 2 1-15,1-3-1 16,0 1 0-16,2 2 0 16,-2 0 0-16,0 2 0 0,1 1 1 15,-3-3-1-15,3 2 0 16,-8-1 0-16,5 1 1 15,-1 2-1-15,-2 1 0 16,-1 5 0-16,-3-1 0 16,2 5 0-16,1-2 1 15,-1 2-1-15,0 7 0 0,-2 4 0 16,3-1 0-16,1 3 0 16,-2 2 0-16,1 2 0 15,-1-2 0 1,0 1 0-16,1 3 0 15,-2-4 0-15,-1 10 0 16,0 5 0-16,-2 2 0 16,-1 5 0-16,1 8 0 15,-2 5 0-15,0-10 0 16,1-1 0-16,-4-13 0 16,-1-6 0-16,0 17 0 0,0 7 0 15,2 1 1-15,-3 1-1 16,0-7 0-16,0-4 0 0,0-10 0 15,0-5 0-15,0 16 0 16,-3 11 0-16,0-1 0 16,-3 1 1-16,1-3 0 15,3-6-1-15,1-12 0 16,1-11 0-16,-2 5 0 16,1 4 0-16,-2 8 0 0,1 11 1 15,-1 1 0-15,2 3-1 16,-1-6 0-16,-1-2 0 15,-3-4 0-15,-2 1 0 16,3 3 0 0,1 3 3-16,2-5 0 15,2 2-3-15,1-9 1 16,0-2-1-16,3-12 0 16,-3-11 3-16,5 1 0 15,0-3-4-15,0-1 0 16,0-3-4-16,-1 2 1 15,-1-3-44-15,-2 0 1 0,-1 0 16 0</inkml:trace>
  <inkml:trace contextRef="#ctx0" brushRef="#br0" timeOffset="177413.75">16116 16181 71 0,'0'0'0'16,"0"0"0"-16,0 0 0 15,0 0 0-15,0 0 1 16,0 0 0-16,0 0 1 16,6 29 0-16,-2 0 0 15,5 5-1 1,0 3 1-16,-1 4 0 0,5 3 0 15,1-1 0-15,4-3 0 16,3-3-1-16,4 5 1 16,6 0-1-16,8-9 1 15,9-5 1-15,5-10 0 16,8-4-2-16,4-7 1 16,4-4 3-16,8-8 0 0,6-2-4 15,3-3 1-15,7-5-1 16,0 1 1-16,5-5-1 15,5-1 0-15,7-2 1 16,-5 0 0-16,1-1-2 16,1 0 0-16,0 2 0 0,3 0 1 15,2 0 0-15,-1-2 0 16,3-1-1-16,-8 0 1 16,-4 1-1-16,6 2 0 15,-1 1 0-15,-6-2 0 16,-8 3 0-16,1 4 0 15,-3 1 1-15,-3 0 0 16,-3 2-1 0,1 1 1-16,2 2-1 0,-4-3 0 15,-1 0 0-15,2 2 1 16,1 3-1-16,-1-7 0 16,3-2 0-16,-4 7 0 15,2 6 1-15,-5-4 1 16,-1-1-2-16,-2 2 1 15,-1 1-1-15,0 0 0 0,-2 0 0 16,-1 0 1-16,-3 1-1 16,-1-3 1-16,-1 1-1 15,-1-5 0-15,0-2 0 16,0 1 1-16,-1 0-1 16,-5 3 1-16,-5-3-1 15,2 2 0 1,-3 0 0-16,-3 0 0 15,-3 1 0-15,2 1 1 16,0-1-1-16,0-1 1 16,2-2-1-16,-5 0 0 15,1-3 0-15,-4 3 0 16,-2-3 0-16,2-1 1 16,-2 1-1-16,2 3 1 0,-4 5-1 0,-4-1 1 15,-4 4-1-15,-3 1 0 16,-1 0 0-16,-1-3 0 15,-2 1 0-15,0 0 1 16,0 2-1-16,-2-2 0 16,1 1 0-16,0-1 1 15,-2 2-1 1,0-3 0-16,-2 3 0 16,-2-5 0-16,-1 3 0 15,-3 0 0-15,-2 1 0 16,-1 1 0-16,-2 1 0 15,-3-1 1-15,-2-1-1 16,2-1 0-16,-1 0 0 16,-3 0 0-16,1 2 0 0,-1-3 0 15,-1 3 0-15,-1 0 1 16,1-3-1-16,-1 1 1 16,0 0-1-16,0-3 1 15,1 1-1-15,0-1 0 16,1-3 1-16,-1 0 0 15,2-1-1-15,-1 0 0 0,-1 0 0 0,0-1 0 16,0 3 0-16,0-2 0 16,-3 2 0-16,2-2 0 15,-2 1 1-15,0-1 0 16,0-2-2-16,0-2 1 16,0-1 0-16,2-3 1 15,0-6-1 1,2 4 0-16,0 2 0 15,0 2 0-15,1 2 0 16,-1 4 0-16,1 2 0 16,-4 1 0-16,-1 0 1 15,1 1 0-15,-1 1-1 16,1-2 1-16,2 3-2 0,-2-4 1 16,0 1 1-16,1 1 0 15,-2 1 0-15,1 0 0 16,0 0-2-16,1 2 1 15,-1 0 0-15,1 0 0 16,-2 0-8-16,0 0 0 16,-2-1-47-16,1 0 1 15,-1-3 42-15</inkml:trace>
  <inkml:trace contextRef="#ctx0" brushRef="#br0" timeOffset="180452.46">22776 15084 62 0,'0'0'0'0,"0"0"2"16,0 0 1-16,-1-2 0 16,1 2 0-16,-3 2-2 15,3-2 1-15,-1 3-1 16,1-3 0-16,0 0 1 16,2 2 0-1,1 3-1-15,5 0 1 16,1 0 3-16,5 2 0 15,4-1-2-15,3 1 0 16,6-2-3-16,2-1 1 16,3-1 0-16,4 0 0 15,4 3-1-15,9-1 1 16,8 0-1-16,-6 0 1 0,1 2-1 0,-5-2 1 16,-2 0 0-16,-2-3 1 15,-3-2 0-15,-2 0 0 16,-4 2 0-16,-7-1 0 15,-2 1-2-15,-10 2 1 16,-6-4 1-16,0 0 0 16,-4 0 0-16,-2 0 0 0,0-6 0 15,-3 6 0-15,0 0-2 16,0 0 1-16,0 0-1 16,-2-3 0-16,1 0 1 15,0-6 0-15,0 2-1 16,-2 0 0-16,1-1 0 0,-2-1 0 31,0 0 0-31,0 3 1 16,-4-1-1-16,4 1 1 15,-1 2-1-15,-2-1 0 16,1-2 0-16,-1 0 0 16,2 0 0-16,-3-3 0 15,-1 2 0-15,1-5 0 16,2 5 1-16,1-2 0 0,0 3-1 0,1 1 1 15,0-1-1-15,0 0 0 16,2 0 0-16,-1-3 0 16,2 3 0-16,3 2 1 15,5 3-1-15,2 5 0 32,1 6 0-32,0 0 0 0,1 6 0 15,2 0 0-15,2 7 0 16,-1 2 0-16,1 5 0 15,-3 1 0-15,-4 1 0 16,-4-1 1-16,-4 0-1 16,-4 0 0-16,-4 1 0 15,-2 0 0-15,-2 2-1 0,1-1 1 16,0-1-10-16,0-4 1 16,2-2-76-16</inkml:trace>
  <inkml:trace contextRef="#ctx0" brushRef="#br0" timeOffset="184769.34">23699 15090 73 0,'0'0'0'16,"0"0"0"-1,0 0 1-15,2-5 0 16,-2 2 0-16,0 1 2 0,0 2 0 16,0 0 2-16,3-3 0 15,-1-1-2-15,1-3 1 16,1 1-2-16,0-5 0 15,3-1 1-15,0-3 1 16,3 0-4-16,0-6 1 16,1 3 0-16,-2-2 1 0,0 3-1 15,3-2 1-15,-1 1-1 16,2 3 0-16,1-1-1 16,-3 2 0-16,1 0 0 15,0 0 1-15,2 2-1 16,-3-4 1-1,-2 0 0-15,3 2 1 16,-2-3-2-16,2 0 1 16,-2-3-1-16,-1 3 0 15,1 1 0-15,0 3 1 16,-1-3 0-16,-1 1 1 16,1 5-2-16,3-5 0 15,-1 1 0-15,0 2 0 0,-2 0 0 0,-1 2 1 16,-1 0 0-16,-1 3 1 15,-2 2-2-15,-3 1 1 16,-2-2-1-16,-2 2 1 16,-2 1-1-16,-2 1 1 15,-2 2-1-15,-3 3 0 32,-6 6 0-32,-1 3 0 0,-1 5-1 15,-1 1 1-15,2 6 0 16,3 0 0-16,0 5 0 15,5 4 1-15,7-2-2 16,0 2 1-16,1-1-1 16,5 5 1-16,1 2 0 15,1 2 0-15,0 2 0 0,0-3 0 16,-2-2 0-16,-3-3 0 16,-4-6 0-16,1-3 0 15,-5-3 0-15,2-7 0 16,-1-6-9-16,3-5 0 15,0-7-31-15,4-3 1 16,0 0 24-16</inkml:trace>
  <inkml:trace contextRef="#ctx0" brushRef="#br0" timeOffset="185170.55">24120 14803 60 0,'-1'3'0'0,"-1"2"-1"16,1-1 1-16,0-3-2 0,1-1 0 15,2 0 10-15,-2 0 1 16,2-5-2-16,-2 5 1 15,2-2-3-15,-2 2 0 16,0 0-1-16,0 0 1 16,-5-1-2-16,5 1 1 15,0 3-1-15,0 1 0 16,0 2-2-16,0 5 0 16,-1 2 1-16,0 5 0 15,-1 1-2-15,0 5 0 16,-1 4 0-16,1-1 0 15,0-3 0-15,1 0 0 16,1 0-5-16,0-3 0 16,0-3-27-16,1-8 0 15,1 0 5-15</inkml:trace>
  <inkml:trace contextRef="#ctx0" brushRef="#br0" timeOffset="185333.34">24085 14521 96 0,'2'0'0'16,"1"0"-11"-16,1 2 0 16,-1 0-38-16</inkml:trace>
  <inkml:trace contextRef="#ctx0" brushRef="#br0" timeOffset="186289.25">24151 14705 76 0,'2'6'0'0,"0"5"0"16,4 1 0-16,-2 5 3 15,3 1 0-15,1 2-3 16,-1 6 0-16,1-4 2 16,1 2 1-16,0 1-3 15,-3-1 1-15,-1-2 2 0,-2-5 0 32,0 0 0-32,-2-7 1 15,1-3-2-15,-2-7 1 16,-4-3-2-16,2-6 1 15,-1-5-1-15,1-6 1 16,2-4 0-16,2-1 0 0,1-6-2 16,4 6 0-16,2 2 0 15,-1 0 0-15,0 2 0 0,4 4 1 32,0 3-1-32,-1 4 0 0,-1 0-1 15,-1 5 1-15,1 3 0 16,-4 6 1-16,-1 3-1 15,2 2 0-15,-2 0 0 16,2 6 0-16,-2 0 0 16,0 2 1-16,0 4-1 15,-1-2 0-15,-4 2 0 16,2-4 0-16,-1 1 0 0,1-4 0 16,-1-2 0-16,2-4 0 15,-1-2 2-15,-2-6 0 16,0 0-1-16,1-4 0 15,2 1-1-15,0-6 1 16,0-3 0-16,2-6 1 16,-1-4-2-16,1-2 1 15,4-4-1-15,-1-2 0 16,-1 2 0-16,-2 7 0 0,1 5 0 16,-3 5 0-16,0 6 0 15,0 0 0-15,-2 0 0 0,1 5 0 16,1 3 0-16,3 3 0 15,-3-1 0-15,5 2 0 16,0-1 1-16,3 5 0 16,2 2-1-16,2-3 0 15,5 2 1-15,-6-7 0 16,3 0 0 0,-4-1 0-16,1-4 0 15,-2-4 1-15,-2-3-1 16,-1-1 1-16,-1-2-1 0,-3-2 0 15,-4-1 1-15,0 1 1 16,-1 0-2-16,1 1 0 16,-1 3-1-16,0 3 1 15,-1 1 0-15,-1 2 0 16,-1 4-1-16,3 3 0 16,0 6 1-16,0 1 0 15,-2 3-1-15,2 5 0 0,-1 2 1 16,1 0 0-16,-2 1-1 15,2 3 0-15,-1-8-4 16,1 3 1 0,1-2-23-16,1-3 1 15,-1 0-40-15</inkml:trace>
  <inkml:trace contextRef="#ctx0" brushRef="#br0" timeOffset="186458.56">24684 14389 113 0,'0'0'0'16,"5"0"-8"-16,-3 0 1 16,1 0-61-16</inkml:trace>
  <inkml:trace contextRef="#ctx0" brushRef="#br0" timeOffset="187824.93">24683 14849 55 0,'4'5'0'16,"1"2"0"-16,6-2 0 16,1 0 0-16,2-5 1 15,0-2 2-15,4-4 1 0,0-6 1 0,1-7 0 16,2-7-4-16,-1-8 0 16,0-6-1-16,-1-9 1 15,-2-9 0-15,-2 5 1 16,-3-1 3-16,-3 8 1 15,-4 7 0-15,-3 2 0 32,-4 6-3-32,0 4 0 15,-2 3 0-15,1 3 1 0,-2 2-3 16,3 4 1-16,-1 1-2 16,1 10 1-16,-1 8 1 15,-2 8 1-15,-2 8-2 16,-1 5 0-16,0 1-1 15,0 6 0-15,1 4 1 0,5 6 0 16,3 5-1-16,3-2 0 16,2 2 0-16,2-2 0 15,3-4-1-15,6-2 1 16,3 1 0-16,-3-19 0 16,2-12 0-16,7-4 1 15,7-5-1 1,-7-5 1-16,-4-2-1 0,2-7 0 15,0-7 0-15,7-5 0 16,5-3 1-16,-11 6 0 16,-5 2 1-16,-5 3 0 15,-3 3-2-15,-1 0 0 16,-5-1 0-16,-3 1 1 16,-1 2-1-16,-4-1 1 0,0 2 0 15,-2 2 0-15,-1 1-1 16,-1-1 0-16,0 0 0 15,-3 7 0-15,-1 1 0 16,-3 4 0-16,-2 3 0 16,-1 8 1-16,2 6-1 15,-2 1 0-15,2 6 0 0,0 3 0 16,3 0 0-16,1-3 0 16,2 0 0-16,1-2 0 15,2 0 0-15,4-6 0 16,1-4 0-16,1-2 0 15,2-3 0-15,2-3 0 16,2-1 0-16,4-9 0 16,2-3 0-16,3-5 1 15,4-5-1-15,-3-1 1 16,0-1-1-16,-4 3 1 16,-1 1 0-16,-2 4 0 15,-3 3 0-15,2 6 0 16,0 5 1-16,-2 6 0 15,-3 7-2-15,3-1 0 0,0 7 3 16,2-2 0-16,1 1-3 16,3-5 1-16,2-1-2 15,2-3 1-15,-1-4-2 16,-2-4 1-16,-3-6-2 16,1-1 0-16,-1-9 1 15,-6-2 0 1,-2-3 2-16,-2-11 0 15,-1-7-1-15,-1 1 1 16,-1-7 0-16,5 5 0 16,3 2 0-16,5 9 1 15,1 6-1-15,5 7 1 16,3 10-1-16,0 5 1 16,2 11-1-16,-5 3 1 0,0 7-1 0,-3 1 1 15,-2 3-1-15,-7-2 0 16,-4-1 0-16,-2-5 0 15,-3-1 0-15,1-5 1 16,2-1-1-16,0-6 1 16,1-6 0-16,5-7 0 15,3-7-1 1,0-8 0-16,2-5 0 16,1-7 0-16,-2-7 0 15,3 1 0-15,0 0 0 16,-3 8 0-16,-1 1 0 15,-1 8 0-15,-2 3 0 16,0 4 1-16,-2 5-1 0,-1-1 0 16,0 3-3-16,2 1 0 15,2 0-31-15,2 2 0 16,3 3 31-16,1 0 0 16,-1 1-48-16</inkml:trace>
  <inkml:trace contextRef="#ctx0" brushRef="#br0" timeOffset="188426.77">26123 14652 77 0,'2'0'0'15,"2"-2"1"-15,4-1 1 16,2 0 3-16,0-7 1 0,1-2-3 16,0-9 0-16,1-1 5 15,-1-6 0 1,-1-5-6-16,0 0 1 16,-1-2-1-16,-2-3 0 15,-1-2 1-15,1-5 0 16,0-8-1-16,-2-3 1 15,1 0-1-15,-4 3 0 16,-2 7-1-16,0 9 1 16,2 5 0-16,-1 8 1 0,1 7-2 15,-2 3 0-15,0 7-1 16,1 4 1-16,0-3-1 16,-1 6 1-16,-1 6-1 15,0 4 1-15,-2 7 0 0,1 4 0 16,0 10-1-16,4 7 0 15,0 10 0-15,2 0 0 16,1 4-6-16,2 7 1 16,2 5-48-16,-2-11 1 15,0 1 41-15</inkml:trace>
  <inkml:trace contextRef="#ctx0" brushRef="#br0" timeOffset="188981.65">26080 14308 101 0,'0'0'0'0,"-6"4"-2"15,6-4 1-15,3 0 0 0,9-4 1 16,5-1 1-16,6-2 1 15,3 1-1-15,3-3 0 16,3-1-1-16,1-1 1 16,0 1 1-16,-4-3 0 31,-1 1-1-31,-7 0 1 16,-2 0 1-16,-6 2 1 15,-4 3 4-15,-1 0 1 16,-3 4-7-16,-2-1 1 0,-3 4-2 15,-2 5 0-15,0 4 0 16,-1 5 0-16,1 4-1 16,0 5 1-16,2 5 0 0,2-2 0 15,0 0-1-15,8-2 1 16,1-2-1-16,8-7 0 16,6-4 0-16,1-3 0 15,3-5 0-15,6-3 0 16,3-6 0-16,-14 1 0 15,-11-2 0 1,-4-7 0-16,-5-3 0 16,-2-3 1-16,-6 1-1 0,-1 0 1 15,-2 1-1-15,-1 3 0 16,-3 3-3-16,2 3 0 16,-1 2-37-16,-3 1 1 15,-3 5 33-15,-6 8 0 16,1 0-28-16</inkml:trace>
  <inkml:trace contextRef="#ctx0" brushRef="#br0" timeOffset="190970.8">23040 15905 65 0,'3'-2'0'15,"2"-1"3"-15,-3 1 0 16,-2 2-1-16,0 5 1 16,-2 5 1-16,-2 7 0 15,-1 11 3-15,0 2 0 16,-1 9-6-16,-3 2 0 15,1 4 1 1,-2 6 0-16,-2 2-1 16,-1 10 1-16,-5 8-2 15,7-15 0-15,0-10 1 16,4-15 1-16,1-17-1 16,1-2 0-16,2-7 1 15,3-5 1-15,-3-10-3 16,3-6 1-16,3-5-1 0,-2-18 0 15,3-10 0-15,3 1 0 16,1-6 1-16,0 3 0 16,-1-4-1-16,1 1 1 15,4-2-1-15,-3 1 0 16,2-3 0-16,3 5 1 16,0 5 0-16,1 4 0 15,0 7 1-15,4 0 0 16,2 8-2-16,-1 1 1 15,-1 5 0-15,1 6 1 16,1 9-2-16,-2 5 0 16,0 9 0-16,-2 5 0 15,-3 7 1-15,-2 3 0 16,-3 5-1-16,-3 3 0 0,-2 5 0 16,-4 3 0-16,-4 7 0 15,-7 8 0-15,-7 9 0 16,-2-9 0-16,-4-3 0 15,4-13 0-15,5-14 0 16,-7-5 0-16,-3-7 0 16,4-4 0-16,0 0-1 0,5-8 1 15,4-3 0-15,3-5 0 16,5-2 0-16,4 0 0 16,4-2 0-16,4 4 0 15,2 2 0-15,2 4 0 16,0 6 0-16,-2 1 0 15,-1 4 0-15,1 2 0 16,-2 1 0-16,3 0 0 16,1 1 0-16,1-3 1 15,3 2-1-15,-1-5 0 16,4-3 0-16,-3-4 0 16,1-2 0-16,-4 1 0 15,2 0 1-15,-8 1 0 16,-1 2 0-16,-2-3 0 0,-2 1 0 15,1 2 1-15,-1 0-1 16,-2 0 0-16,1-3-1 16,-1 3 1-16,3-3-1 15,-3 3 1-15,3-2-1 16,0 0 1-16,2 2-1 0,0-3 1 31,1-2-1-31,1-4 1 16,-2-1 0-16,-2 5 1 15,-2 3 1-15,1-2 0 16,-2-1-3-16,0 2 0 16,0-1 2-16,0 4 0 15,0 0-2-15,3 2 0 16,0 0 0-16,0 0 0 0,0 1 1 0,6-1 1 31,1 1-1-31,3-6 0 0,1-4-2 16,1-4 0-16,0-6 1 15,2-2 0-15,-3-3 0 16,1-2 0-16,-1-3 1 16,-4 0 0-16,-1-5-2 0,-2 5 0 0,-3-1 2 15,-2 8 0-15,-2-2-1 32,-3 8 0-32,-5 4 0 0,-1 6 0 15,-3 6 0-15,-2 10 0 16,-4 10-1-16,1 4 1 15,-1 8 1-15,1 3 0 16,3 4-1-16,2 0 1 16,4-2-2-16,5-3 0 15,5-3 1-15,4-4 1 16,5-4-4-16,3-6 1 16,7-6-15-16,0-7 1 0,1 1-73 15</inkml:trace>
  <inkml:trace contextRef="#ctx0" brushRef="#br0" timeOffset="192020.3">23799 15689 78 0,'-4'3'0'16,"-2"6"6"-16,-5 1 0 16,-1 5 7-16,-4 7 0 15,-1 2-11-15,-1 8 1 16,-2 11 0-16,4-2 0 15,1 4-1-15,6-5 1 16,4-1-2-16,5-5 0 16,4-3 0-16,8-9 1 15,3-6-1-15,4-6 0 16,1-5-1-16,2-5 0 16,6-5 0-16,-3-7 1 15,3-5-1-15,-2-4 0 16,1-3 0-16,-5-2 0 15,-1-1 0-15,-6 4 1 16,-3 2 0-16,-6 6 1 0,-1 3 0 16,-3 3 0-16,-2 4-1 15,0 5 0-15,-2 5 0 16,2 0 0-16,0 4-1 0,3-4 1 16,3 0-1-16,0-1 1 15,2-4-1-15,4-4 0 16,6-3 0-16,-1-3 0 15,0-6 0-15,-3 0 0 16,-1-5 0-16,-2 3 0 16,-6-3 0-16,0 1 0 15,-2 3 0-15,-4 3 0 0,-5 2 0 16,-3 4 0-16,-4 2 0 16,-4 3 0-1,-3 3 0-15,0 5 1 16,-2 7-1-16,2 5 0 15,1 7 1-15,4 3 0 16,2 2-1-16,8 0 1 16,3 3-1-16,6-2 0 15,4 0 0-15,2-5 0 16,4-2 0-16,0-6 0 0,3-3 0 16,-2-4 0-16,-1-3 0 15,4-7 1-15,2-5-1 0,1-6 0 16,-2-4 0-16,-1-6 0 15,3-4 0-15,-3-11 0 16,0-3 0-16,1 2 0 31,0 1 0-31,-5 7 0 16,-1-2 2-16,-4 9 0 16,-2 5 0-16,-3 0 0 15,-1 5-3-15,-3 4 1 0,-2 1 1 16,1 2 1-16,-1 0-2 15,2 1 0-15,-2 4 0 16,2 0 1-16,0 0-1 0,0 0 1 16,-3 5 0-16,-1 1 1 15,-1 2-4-15,-2 4 0 16,2 8 2-16,-1-3 1 16,-1 7-3-16,1 4 1 15,1 5 1-15,1 0 0 16,0 2-1-16,3-4 0 0,1-3-13 15,3-5 1-15,-1-1-85 0</inkml:trace>
  <inkml:trace contextRef="#ctx0" brushRef="#br0" timeOffset="192205.27">24292 15508 126 0,'0'0'0'0,"2"-5"-1"15,-2 1 1-15,0 3-3 16,2-1 0-16,-1-3-17 0,3 1 1 16,0 1-33-16</inkml:trace>
  <inkml:trace contextRef="#ctx0" brushRef="#br0" timeOffset="192853.87">24346 15680 103 0,'3'5'0'15,"2"2"2"-15,0 3 0 16,0 2 0-16,-1 4 0 15,0 7-1-15,1-4 0 16,1 5 0-16,1 0 0 0,-2 1 2 16,2-4 0-16,1-4-3 15,-1-5 1-15,3-5 0 16,-2-6 1-16,1-6-2 16,0-5 1-16,1-7 1 15,1-2 0-15,1-3-1 16,0-7 1-1,2 2-2-15,-1-5 0 16,3-1 0-16,-3 4 1 16,1 2-1-16,-5 7 1 15,-1 5-1-15,0 5 0 16,-1 3 1-16,-2 5 1 16,-1 4-2-16,0 5 1 15,2 7 0-15,0-3 0 0,-2 2-1 0,5-2 1 16,3-3-1-16,0 0 0 15,0-5 0-15,3-1 1 16,0-4-1-16,2-3 1 16,2-6-1-16,0-6 1 15,-2-4-1-15,-2-3 1 16,-3-5-1-16,-2 2 1 0,-5-1-1 16,-4 5 0-16,-2 2 1 15,-3 4 0-15,-2 5 0 16,-8 5 1-16,-4 7 0 15,-1 11 1-15,-3 6 0 16,3 10 0-16,1 10 0 16,2-3 1-1,4 2-5-15,2-4 0 16,4-2 2-16,5 1 0 16,2-7-3-16,8-2 0 15,5-2-20-15,7-7 0 16,-1 1-61-16</inkml:trace>
  <inkml:trace contextRef="#ctx0" brushRef="#br0" timeOffset="194157.1">25324 15542 20 0,'4'-4'0'16,"4"-3"12"-16,-4-3 0 16,0-3-2-16,0 1 1 15,-1-2-1-15,-6 6 0 0,-5 3-7 16,-4 8 0-1,-6 6 4-15,-1 6 1 16,-1 10-6-16,-4 2 0 16,0 4 0-16,2 1 1 15,1-2-2-15,4 0 1 16,3 0-2-16,9-5 1 16,8 2-1-16,5-6 1 15,8-4 1-15,2-9 0 0,6-6 1 16,0-5 0-16,1-4-1 15,0-5 0-15,1-2-2 16,-2-9 0-16,-1-3 0 16,-5-10 1-16,-1-11 0 0,2-20 0 15,1-17-1-15,-4 13 1 32,-2 5 0-32,-3 16 0 15,-4 9 1-15,1 2 0 16,1 1-2-16,-2 9 1 15,0 7-1-15,-3 0 1 16,-2 5-1-16,1 5 1 16,-1 3 0-16,-2 4 0 0,-2 4 1 15,-1 7 0-15,1 10-2 0,-1 8 0 16,-3 8 0-16,0 2 0 16,0 4 1-16,0 3 1 15,-2 6-2-15,3 1 0 16,3 3 0-16,6 5 1 15,3 5-1-15,3-15 0 16,3-7 0-16,-1-18 0 0,2-14 0 16,1-5 0-16,1-3 0 15,0-7 0-15,1-6 0 16,0-6 1 0,1-6-1-16,-4-3 0 15,-4-6 0-15,-1 2 1 16,-2 3-1-16,-3 1 0 15,-4 8 4-15,1 6 1 16,1 5-6-16,0 2 1 16,1 4 2-16,-3 4 0 0,2 4-1 15,-4 5 0-15,-3 7 0 16,1 3 1-16,1 5-2 16,-1 3 0-16,1-2 0 15,1 1 0-15,-1 2-3 0,4-2 0 16,3-2-10-16,-1-2 0 15,1-5-39-15,-2-5 1 16,-1-1 36-16</inkml:trace>
  <inkml:trace contextRef="#ctx0" brushRef="#br0" timeOffset="194310.79">25722 15077 103 0,'0'0'0'16,"4"-2"0"-16,-4 2 0 15,-2-3-7-15,4-1 0 16,-1 1-55-16</inkml:trace>
  <inkml:trace contextRef="#ctx0" brushRef="#br0" timeOffset="195075.53">25737 15254 81 0,'5'2'0'16,"2"3"0"-16,1 2 0 15,-1 4 1-15,1 3 0 16,-2 2 2-1,3 3 1-15,-4 6-2 16,1 2 1-16,1-1-3 16,-2 1 1-16,1-2 0 0,-2-4 1 15,1-2 0-15,3-5 1 16,0-2 2-16,1-5 0 16,2-5-1-16,2-5 1 15,-2-4-2-15,3-8 0 16,-1-2 0-16,-1-7 0 15,-1-7-1-15,0 1 0 0,1-1-1 16,0-3 0-16,2 2-1 16,-3 6 1-16,0 3-1 15,-3 5 0-15,-2 5-2 16,-1-3 0 0,0 0-6-16,3 7 1 15,2 2 1-15,-4 5 1 16,-2 4-1-16,-3 5 1 15,-1 2 3-15,0 0 1 16,0 5 1-16,0-2 0 16,0-2 1-16,3-1 0 15,0 0 4-15,1-4 0 0,0 0 0 0,1-5 0 16,2-4-2-16,2 1 0 16,6-2-1-16,-1-5 0 15,2-2-2-15,-1-4 1 16,2-3 0-16,-2-3 1 15,-1-4-1-15,-6 4 0 32,-5-1-1-32,-3 5 1 0,-2 5-1 15,-10 4 1-15,-6 7 0 16,-2 9 1-16,-2 10 0 16,2 4 0-16,-1 7-1 15,8 2 0-15,1 1 0 16,4-1 1-16,3 1 0 15,4-1 0-15,3 0-2 0,6-5 0 16,3 0 0-16,4-4 0 16,4-4-8-16,1-5 1 15,3 0-33-15,0-12 0 16,-2 1 9-16</inkml:trace>
  <inkml:trace contextRef="#ctx0" brushRef="#br0" timeOffset="195483.19">26291 15146 89 0,'7'0'0'16,"4"-1"1"-16,1 1 0 15,-1 1 2-15,0 3 0 16,-4 3 5 0,3 3 0-16,0 4-6 15,0 0 0-15,-4 3-1 16,-2 0 0-16,-2 0 0 15,-1 2 0-15,-1 2 0 16,-3-4 1-16,1 1-2 16,-4-5 0-16,-1 1 1 15,2-3 0-15,-1-2 2 0,5-7 0 16,1-2-2-16,0-5 0 16,1-4-1-16,5-4 1 15,3-1-1-15,1-5 1 16,0-3-1-16,4-5 0 15,-1-4 0-15,1 1 0 16,0-3 0-16,-1 4 0 16,0 2 0-16,-2 5 0 15,1 5 0-15,-4-1 0 16,-1 5 0-16,-1 1 1 16,0 4-1-16,1 1 0 15,-3 2-11-15,2 0 1 16,-1-1-71-16</inkml:trace>
  <inkml:trace contextRef="#ctx0" brushRef="#br0" timeOffset="196162.75">26464 15441 74 0,'0'0'0'0,"5"-2"2"0,-3 1 0 16,1-1 6-16,1-6 0 15,0-4-1-15,5 0 0 32,4-3-4-32,-1-3 1 15,2 0-3-15,1-2 0 16,2-1-1-16,0-5 0 16,3-2 1-16,0-6 1 15,1-6-1-15,2 1 1 16,1-2 1-16,-4 0 0 15,-1-1-2-15,0 6 0 0,-5 4 0 0,-1 6 0 16,-4 5-1-16,-3 6 1 16,-2 3-1-16,-4 2 0 15,-3 7 0-15,-3 5 0 16,-4 3 0-16,1 10 0 16,0 5 0-16,5 9 0 15,0 10 0 1,1 4 0-16,3 10 0 15,0-8 1-15,0 0-2 16,-1-9 0-16,-3-4 0 16,0-4 0-16,0-5-8 15,1-6 1-15,1 1-72 16</inkml:trace>
  <inkml:trace contextRef="#ctx0" brushRef="#br0" timeOffset="196463.65">26899 15028 128 0,'0'0'0'16,"-5"-6"0"-16,5 6 1 16,-3-3 0-16,3 3 0 15,-1 5 1-15,0 2 1 16,-2 4-2-16,-1 3 1 15,-1 3-1-15,0 4 1 16,0 2-1 0,2 1 0-16,1 0-1 15,1 0 1-15,-1-1-3 16,2-5 1-16,2-2-26 16,-1-2 0-16,1-4 1 15,1-1 1-15,0 0 7 0</inkml:trace>
  <inkml:trace contextRef="#ctx0" brushRef="#br0" timeOffset="196632.9799">26958 14767 97 0,'3'0'0'16,"-2"-1"0"-16,2 0 0 15,-1 1-13-15,-2 0 0 16,0 0-34-16</inkml:trace>
  <inkml:trace contextRef="#ctx0" brushRef="#br0" timeOffset="197867.8299">26938 15213 67 0,'10'5'0'16,"4"2"3"-16,4 0 0 31,0 2-2-31,-1-6 0 16,-2-1 2-16,1-2 0 15,-1-2 5-15,0-6 1 0,1-8-3 16,0-4 0-16,-3-4-3 15,2-9 1-15,-2-6-4 16,-2-5 1-16,-2-9 0 16,0 7 0-16,3 0 2 0,-1 2 0 15,-3 1-1-15,-1 4 1 16,0 3 0-16,-2 1 1 16,0 4-1-16,-3 1 0 15,-1 7-1-15,1 6 0 16,-1 3-1-16,-1 4 0 15,-1 3-1-15,-1 4 0 0,1 3 1 16,-1 3 0-16,-1 6-1 0,0 6 0 16,-1 0 1-16,0 9 0 15,-1 5-1-15,1-2 0 16,1 4 0-16,1-4 1 16,0-1-3-16,2 0 0 31,-2-6-1-31,2-1 0 15,0-4-1-15,0-2 1 16,-2-4 1-16,-1-4 1 0,1-1 0 16,-1-3 1-16,1-2 0 15,-1-3 0-15,0-1 0 16,5 0 0-16,3-2-1 16,4 1 0-16,3 1 1 0,4 0 0 15,2-2 0-15,1 2 0 16,1-1 0-16,1 0 1 15,2-1 0-15,-2-2 0 16,-1 1 0-16,-5 1 0 16,-1 2 0-16,-3-5 0 15,-4 3 2 1,0 0 1-16,-5 0 0 0,-2 7 0 16,0 0-4-16,-2 5 0 15,-3 4 0-15,2 2 1 16,0 3-1-16,3 0 0 15,1 0 1-15,2 1 0 16,4-3 0-16,-1-2 0 16,1-2-1-16,2-1 1 15,3-4-1-15,-1-3 0 0,-1-3 1 16,-1-2 0-16,1-2-1 16,-3-4 0-16,0-1 0 15,1-2 0-15,1-3 1 16,-1 0 0-16,2-2-1 15,-1 4 0-15,-2 4-1 0,-3 1 1 16,1 1 1-16,-3 4 0 16,1 2-1-16,-3 3 0 15,2-2 0-15,-2 7 0 16,0 2 1-16,-1 3 0 16,-1 5 2-16,-2 3 1 15,-3 8-6-15,0 4 0 16,-2 7 3-16,-6 8 0 15,-4 8-3-15,-10 16 1 16,-9 16 1-16,0-16 1 16,-4-4-1-16,3-12 0 15,-1-13 1-15,9-12 1 16,6-11 2-16,0-4 1 16,3-6-8-16,3-5 0 0,2-4 4 15,6-6 1-15,4-8 1 16,7-1 1-16,3-3-6 15,9-2 0-15,9 1 3 16,4 4 0-16,6 2-1 16,-1 1 0-16,2-1 0 15,-3 2 1 1,-3 1-6-16,5 1 0 16,1 1 3-16,-10 1 0 15,-5 4-12-15,-1-1 1 16,-1-1-34-16,-2-4 1 15,1 1 23-15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8.62069" units="1/cm"/>
          <inkml:channelProperty channel="T" name="resolution" value="1" units="1/dev"/>
        </inkml:channelProperties>
      </inkml:inkSource>
      <inkml:timestamp xml:id="ts0" timeString="2021-01-16T04:49:13.5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19420" units="cm"/>
          <inkml:channel name="Y" type="integer" max="111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8.47894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1-01-16T04:49:15.454"/>
    </inkml:context>
  </inkml:definitions>
  <inkml:trace contextRef="#ctx0" brushRef="#br0">4555 9548 0,'0'0'16,"0"0"-16,0 0 16,-15-7-1,-83 7-15,14 0 16,90-7-1,-6 7 1,0 0 0,0 0-16,7 0 15,-7 0 1,7-7 0,-7 7-16,0 0 15,0 0 1,7-7-1</inkml:trace>
  <inkml:trace contextRef="#ctx1" brushRef="#br0">1792 5987 124 0,'0'0'0'0,"0"0"1"16,0 0 1-16,0 0 0 15,0 0 0-15,0 0 0 0,0 0 1 16,-4-13-1 0,1 4 0-16,1 2-1 15,0-1 1-15,2 3-1 0,-2-2 1 16,-2 2 0-16,1-1 0 15,3 1 1-15,3 1 0 16,1 1-1-16,-4-1 0 16,2 2 0-16,-2-1 0 15,-2-1-1-15,2 4 0 16,0 4 0-16,0-4 1 16,0 3-1-16,-3-2 0 15,2 4-1-15,-2 4 1 16,1 3-1-16,0-1 1 15,0 2-1-15,-1 1 1 16,0-1-1-16,-1 1 1 16,-2 1-1-16,2 0 0 15,2 3 0-15,-1 3 1 16,3 0-1-16,-2 3 0 16,0-1 0-16,2-1 0 15,0 1 0-15,2-1 0 16,-2-1 0-16,2-1 0 0,-2-2 0 15,5-1 0-15,-1-6 0 16,0 2 0-16,2-1 0 16,4-1 0-16,-4 0-1 15,3-2 1-15,-2 1 0 16,-1-4 0-16,1 1 0 0,2-2 0 16,-2-1 0-1,2-2 0-15,0-2 0 0,-2 0 0 16,3-5 0-16,-4 1 0 15,1-2 0-15,2 1 0 16,0-2 0-16,1 0 0 16,0-2 0-16,-4 0 0 15,4-2 0-15,-4 2 0 16,3-2 0-16,-2-3 0 16,0 1 0-16,-5 1 0 15,-1-2 0-15,2 3 0 16,-3 4 0-16,0 1 0 15,-4-3 0-15,4 4 0 16,0 1 0-16,0-1 1 16,-2 1 0-16,2 1 0 15,0-2 0-15,2 4 0 16,-2-2 0-16,0 3 1 16,4-2-2-16,-4 2 1 15,0 0-1-15,0 0 1 16,0 0-1-16,0 0 1 0,2 2-1 15,-2 1 0 1,2-1 0-16,0 5 1 16,1 2-1-16,1 0 1 0,3 0-1 15,-2 0 1-15,-1 0-1 16,3 0 1-16,-4 0-1 16,2 0 0-16,2-4 0 15,-1 1 0-15,1-1 0 16,0-1 0-16,0 0 0 0,-2 1 0 15,1-2 0 1,1-2 0-16,1 4 0 0,-1-5 0 16,0 0 0-16,1 0 0 15,0-2 0-15,-1-2 0 16,0 1 0-16,2-3 0 16,0-3 0-16,-2-3 0 15,2 1 0-15,-5-5 0 16,-4-2 0-16,5 0 0 15,-2-2 0-15,4-1 0 16,-4-2 0-16,3 1 1 16,-1 2-1-16,0-1 0 15,-4 4 0-15,-1 4 1 16,0-1-1-16,0 4 0 16,0-2 0-16,3 3 1 15,-3 1-1-15,2-1 0 16,-2-1 0-16,0 1 1 0,-2 1-1 15,2-1 0-15,2 3 0 16,-4-3 0-16,2 2 0 16,-3 0 0-16,3 0 0 15,0 1 0-15,3 1 0 16,-3 1 0-16,2 4 0 16,-2-3 1-16,2-2-1 15,0 1 0-15,-2 2 0 16,-2-2 0-16,0 1 0 0,0-2 0 15,2 3 0-15,0 2 0 16,2 0 0-16,-2 0 0 16,4 0 0-16,-4 0 0 15,-4 0 0-15,4 0 0 16,-2 0 0-16,2 0 0 16,2 2 0-16,-2-2 0 15,4 0 0-15,-4 0 0 16,0 0-1-16,0 0 1 15,0-2-3-15,3 2 1 16,-2 2-11-16,1 1 1 16,-2-1-105-16</inkml:trace>
  <inkml:trace contextRef="#ctx1" brushRef="#br0" timeOffset="1700.6">2275 6305 113 0,'3'0'0'15,"3"0"0"-15,-2-2 1 0,-2-1 1 16,-2 3 1 0,4-1 0-16,-4 1 1 0,0-3 0 15,0 3 1-15,0 0-1 16,0 0 0-16,-3-4-1 16,2 2 0-16,1-1 0 15,0-2 0-15,0 1 0 16,0-1 0-16,0 4-1 0,0-2 0 15,0 1-1-15,1-2 1 16,-1 1-1 0,0 1 1-16,-1-1 0 0,1 1 0 15,0 0-1-15,0 0 0 16,0 2 0-16,0 0 1 16,0 0-1-16,0 0 0 15,0 0 0-15,0 0 0 16,4 2-1-16,-2 2 1 15,2 4-1-15,-3-2 1 16,-1 6-1-16,-1-2 1 16,-3 4-1-16,4 0 1 15,0-1-1-15,-2 3 0 16,-2 0 0-16,2 0 0 16,-2 4 0-16,1-3 0 15,3 0 0-15,-3 0 1 16,3-5-1-16,-1 0 0 15,1 0 0-15,-2 0 0 16,2-6 0-16,0-1 1 16,0-1-1-16,0-1 0 0,0-1 0 15,0-2 0-15,2 0-1 16,-2 0 1-16,1-5-5 16,2-1 0-16,0-3-1 15,4-3 1-15,3-1-116 16</inkml:trace>
  <inkml:trace contextRef="#ctx1" brushRef="#br0" timeOffset="2883.65">2421 5586 87 0,'0'0'0'0,"0"-4"0"15,0 1 1-15,1 1 2 16,-1 2 0-16,3-2 2 0,-3 2 0 16,3-5-2-1,-6 1 1-15,3-1 0 0,-3 1 0 16,3-1 0-16,3-1 1 16,-3-3-2-1,0 1 0-15,0 2 0 0,3 2 1 16,-3-1 0-16,4 1 0 15,-2-1-1-15,-2 1 1 16,0 1-3-16,0 3 1 16,-2-2 0-16,2 2 0 15,3 0 0-15,-3 0 0 16,3 0-1-16,-3 0 0 16,0 2 0-16,-3 1 1 15,2 1-2-15,-1 1 1 16,-2 1-1-16,-2 3 1 15,3 3-1-15,3 1 0 16,-3 3 0-16,3 0 0 16,0-1 0-16,-4 2 1 15,-3-2-1-15,2 1 1 16,1 1-1-16,0-2 1 0,-1 3-1 16,1 0 0-1,1 0 0-15,1-1 0 0,1 1 0 16,1-7 0-16,1 3-1 15,1-7 1-15,-2 0-4 16,6-3 1-16,-2-4-11 16,-2-4 1-16,2 1-87 15</inkml:trace>
  <inkml:trace contextRef="#ctx1" brushRef="#br0" timeOffset="3825.39">2416 5680 121 0,'3'0'0'16,"-1"1"0"-16,-2-1 0 16,0 0 0-16,0-1 1 15,0-2 0-15,0 3 1 0,0 0-1 16,4-3 1-16,3 2 0 16,5 0 0-1,0 0 0-15,2-2 0 16,1-1 0-16,-2 2 0 0,0-4 0 15,0 3 1-15,-1 0-2 16,-4 0 1-16,1 0-1 0,-2 0 0 16,-5 3-1-16,2-3 1 15,-1 1 0-15,-3 2 1 16,3-1 0-16,-3 1 1 16,0-3-2-1,4 0 0-15,-4 0 0 0,0 0 1 16,0-3-1-16,0 0 1 15,0-3-2-15,0 3 1 16,0-3-1-16,0 1 1 16,2 2 0-16,-2-3 0 15,0 2 0-15,0 2 1 16,0-1-1-16,0 1 0 16,1 1 0-16,2-3 1 15,-3 2-2-15,0 1 1 16,0 2 0-16,2-1 0 15,-2-2 0-15,0 1 0 16,0-1-1-16,0 4 1 16,4-2 0-16,-1 1 0 15,-3 2-1-15,0 0 0 16,0 2 0-16,0 5 0 0,0-2 0 16,0 5 0-16,-3 4 0 15,3 0 1 1,-2 4-1-16,2-2 0 0,2 2 0 15,-2-4 1-15,-2 1-1 16,2 1 0-16,-2-2 0 16,2-1 0-16,-2 1 0 15,2-5 0-15,-3 3 0 0,2-6 1 16,-1 2-1-16,2-1 1 16,-4-1-1-1,4 0 1-15,-3 0-1 16,3-3 0-16,3-2 0 0,-3-1 0 15,0 5 0-15,0-5 0 16,0 0 0-16,0 0 1 16,0 3-1-16,0 0 0 15,0 2-1-15,0-4 1 16,4 2-2-16,-4 0 0 16,0-1-4-16,0-2 1 15,0 1-5-15,0-2 0 16,0-1-102-16</inkml:trace>
  <inkml:trace contextRef="#ctx1" brushRef="#br0" timeOffset="8129.78">2863 5852 184 0,'0'0'0'16,"0"0"0"-16,0 0 0 15,0 0 0-15,0 0 0 16,0 0 0-16,0 0 0 16,-9 18 0-16,5-2 0 15,-3 2 0-15,5 2 0 16,-2 1 0-16,1-3 0 0,6-3 0 15,1-1 0 1,0-2 0-16,3-6 0 16,1 1 0-16,4-2 0 15,1-2 0-15,7-3 0 0,-1 0 0 16,4-6 0-16,-1 0 0 16,-4 0 0-16,-1-2 0 15,-5-2 0-15,-2-2 0 16,0 0 0-16,-6-3 0 15,1-2 1-15,-5-1-1 16,4 3 1-16,-4-3-1 0,3 6 1 16,-3 1-1-1,0 2 1-15,4 2-1 0,-2 2 1 16,-1-1 0-16,2 3 0 16,-3 1-1-16,0 2 1 15,0-3-1-15,0 3 1 16,-3 3-1-16,2-1 1 15,1 3-1-15,-2 2 1 16,2 2-1-16,-4 4 1 16,4 3-1-16,0 2 1 15,-3 3-1-15,-1-3 0 16,1 2 0-16,-1 1 0 16,-3 1 0-16,-2 4 1 15,-3 1-1-15,0 3 0 16,-1 6 0-16,0-3 0 15,0 2 0-15,-3-2 0 0,3-1 0 16,0-7 0-16,-2-2 0 16,2-5 0-1,-4-5 0-15,4-3 0 0,-1-2 0 16,3-6 0-16,-1-2 0 16,2-2 0-16,1-2 0 15,2-1 0-15,1 1 0 16,2-5 0-16,1 2 0 15,6-4 0-15,1-5 0 0,5 2 0 16,7-1 0-16,-3 1 0 16,0-4 0-1,0 2 0-15,0-3 0 0,3 4 0 16,-5-1 0-16,3 2 0 16,2 2 0-16,0 2 0 15,-4 1 0-15,2 1 0 16,2 2 0-16,0 0 0 15,-4-1 0-15,2 2 0 32,0 1 0-32,-3 2 0 15,-1 2 0-15,-1-3 0 16,0 0 0-16,-2 0 0 16,-7 3 0-16,3 0 0 15,1-3 0-15,-4 3 0 16,0-3-1-16,0 3 0 15,0-3-4-15,0 1 0 16,2-2-8-16,3-1 0 0,0 1-100 16</inkml:trace>
  <inkml:trace contextRef="#ctx1" brushRef="#br0" timeOffset="8882.21">2816 5668 111 0,'0'0'1'15,"-4"3"0"-15,-2-3 2 16,-1 0 0-16,0 0 0 0,5 0 1 16,4 0-1-1,7 0 1-15,2 0-1 0,5-3 0 16,6 0-1-16,0 1 0 16,7-2 0-1,0-1 0-15,1 1 0 0,-3-1 0 16,-4 1 0-16,-2 1 1 15,-3 3-1-15,-3-2 1 16,-5 2-1-16,-2-1 0 16,-3-1 0-16,-4 1 0 15,-1 1 0-15,0 0 0 16,0 0 0-16,0 0 0 16,0 0-1-16,0 0 1 15,0 0-2-15,0 0 1 16,0 0-1-16,0 0 0 15,5 0-5-15,0 0 0 16,1 0-2-16,6 0 1 16,0 0-108-16</inkml:trace>
  <inkml:trace contextRef="#ctx1" brushRef="#br0" timeOffset="9920.77">3518 6025 107 0,'0'0'1'0,"0"0"0"15,0 0 2-15,0 0 1 16,0 0 0-16,0 0 1 16,0 0-2-16,0 0 1 15,0 0-1-15,0 0 1 16,0 0-1-16,0 0 0 0,0 0-1 16,0 0 0-16,23 0-1 15,-7-3 1 1,3 0-1-16,3 0 1 0,4 1-1 15,-4 1 1-15,1-2-1 16,-4 3 1-16,-6-2-1 16,1 2 1-16,-3 0-1 15,-3 0 1-15,1 0-1 16,-4 0 1-16,2 0-1 16,-3 0 1-16,-2 0-1 0,-2 0 1 15,0 0-1 1,5 0 0-16,-3 0 0 0,-2 0 0 15,4-1-1-15,-4 1 1 16,0 0-1-16,0 0 0 16,0 0-1-16,0 0 1 15,0 0-4-15,-4 1 1 16,2 1-7-16,-5 1 0 16,0-2-99-16</inkml:trace>
  <inkml:trace contextRef="#ctx1" brushRef="#br0" timeOffset="10932.9499">3516 6172 77 0,'0'0'0'0,"-4"2"1"31,-4 1 3-31,4-1 1 16,-2 2 0-16,-1-1 1 15,3-3-1-15,4 0 1 16,0 0-2-16,0 0 1 16,0 2-2-16,0-2 1 15,0 0-1-15,0 0 0 16,1 0 0-16,5 0 0 0,-2 0-1 15,2-1 1-15,3 0-1 16,0-2 0-16,2 3-1 16,-2 0 1-16,0 0-1 15,1-2 1-15,0 0-1 16,1 1 1-16,0 0-1 0,4-2 0 16,5 1 0-1,-4-1 0-15,1 1 0 16,-4 0 1-16,-1 0-1 15,-2 2 0-15,-1 0 0 0,-4 0 0 16,-1 0 0-16,-1 0 1 16,-1-3-1-16,-2 3 0 15,0 0 0-15,0 0 0 16,0 0-1-16,2 0 1 16,1 0-1-16,-3 0 1 15,0 0-1-15,0 0 1 16,1 0-1-16,-1 0 1 15,0 0-1-15,0 0 1 16,3 3-1-16,-1-3 1 16,2 2-1-16,-1-2 1 15,0 2-1-15,-3-2 1 16,4 0-1-16,-4 0 0 16,3 0 0-16,0 0 1 15,-3-2-1-15,2 2 0 16,0 2 0-16,0-2 1 15,1-2-1-15,-3 2 0 0,0 0 0 16,0 0 0-16,0 0 0 16,0 0 0-16,-3 0-1 15,-1 0 1-15,2 0-5 16,-1 0 0-16,-4 0-2 16,1 0 0-16,0-2-106 15</inkml:trace>
  <inkml:trace contextRef="#ctx1" brushRef="#br0" timeOffset="15627.04">4604 5586 105 0,'0'0'1'15,"0"0"0"1,0 0 2-16,0 0 0 0,0 0 0 16,0 0 1-16,0 0-1 15,0 0 1-15,0 0-1 16,0 0 1-16,-4 14-2 15,4-9 1-15,3 4-1 16,-2-5 0-16,5 1-1 16,0-2 1-16,4-3-1 15,2-2 1-15,5 1-1 16,1-2 1-16,-1-3-1 16,1 1 1-16,-2 1-1 0,2-5 1 15,0 1-1-15,-3 2 1 16,2-3-1-16,-5 0 1 15,1-3-1-15,-2 3 0 16,-2-2 0-16,-2 0 0 16,-1 0 0-16,0 2 0 15,-3-1 0-15,-3 1 0 16,0 0 0-16,-3 2 0 16,-1-2-1-16,-2 3 1 15,-1-3-1-15,2 1 1 16,-1 2-1-16,2 2 1 15,-3 1-1-15,0 3 1 16,-1-2-1-16,1 2 1 16,-2 2-1-16,2 1 1 0,-2 3-1 15,0-1 1 1,1 3-1-16,2 4 0 16,1 2 0-16,-2 4 1 0,3 0-1 15,1 2 1-15,-1 7-1 16,4-4 0-16,-2 2 0 15,2-1 1-15,-4 2-1 16,1 1 1-16,0 6-1 16,-1 0 0-16,2 0 0 15,-2 5 0-15,2-2 0 16,-5-3 1-16,-2-1-1 16,2-5 0-16,1-4 0 0,1-2 1 15,-1-6-1 1,4-2 1-16,-4-2-1 0,5-5 0 15,1-1 0-15,0-5 1 32,0 0-1-32,0-2 1 15,4-7-1-15,1 0 1 16,6-2-1-16,-1-2 0 16,5-2 0-16,-3-3 1 15,4-1-1-15,2-2 0 16,-3 2 0-16,2-2 1 15,-1 3-1-15,-2 2 0 16,-1 3 0-16,0 1 0 16,-4 6 0-16,-1 3 0 15,-1 1 0-15,-2 4 0 16,-1 1 0-16,1 3 0 16,-1 3 0-16,-1-2 0 0,1 2 0 15,-1 0 0-15,1 5 0 16,-2 4 0-16,-2 0 0 15,0-3 0-15,0-1 0 16,-2 0 0-16,2-3 0 16,-4-1 0-16,4-1 0 15,0 0 0-15,-1 1 0 16,1-2 0-16,-2 1 0 16,2-5 0-16,0 1 0 0,0-2 0 15,2 0 0-15,-1 0 0 16,-1 0 0-16,0-3 0 15,0 2-4-15,0-2 1 16,6-1-8-16,-5 1 0 16,2 0-106-16</inkml:trace>
  <inkml:trace contextRef="#ctx1" brushRef="#br0" timeOffset="17414.87">5202 5398 107 0,'0'0'1'0,"0"0"0"0,0 0 2 15,0 0 0-15,0 0 1 16,0 0 0-16,0 0 0 15,0 0 0-15,0 0 0 16,0 0 0-16,0 0-1 16,0 0 1-16,0 0-1 15,0 0 1-15,0 0-2 16,0 0 1-16,0 0-1 16,0 0 0-16,0 0 0 15,0 0 0-15,-4 28-1 0,1-6 1 16,0 3-1-1,3 3 1-15,-4-1-1 0,2 2 0 16,2 1 0-16,-3-3 0 16,3 0 0-1,-1-3 0-15,-1 3 0 0,-2 3 0 16,-2 3 0-16,5-4 0 16,-2 3-1-16,1-1 1 15,0-1-1-15,0-5 1 16,-3-3-1-16,3-4 1 15,0-2-1-15,-1-2 1 16,1 0-1-16,2-1 1 16,0-2-1-16,0 1 0 15,-2 0 0-15,2-3 1 16,-3 2-1-16,2-2 0 16,-4 1 0-16,4-4 0 0,-5 0 0 15,6 0 1-15,0 0-1 16,0-3 0-1,0-3 0-15,0 0 0 16,3-3-1-16,-3-3 1 0,-3-1-8 16,6-4 0-16,4-1 1 15,-1-4 0-15,3 2-106 16</inkml:trace>
  <inkml:trace contextRef="#ctx1" brushRef="#br0" timeOffset="18418.3099">5406 5398 98 0,'0'0'1'16,"0"0"0"-1,0 0 4 1,0 0 0-16,0 0 0 0,0 0 1 16,0 0-1-16,0 0 1 15,0 0-2-15,0 0 1 16,0 0-2-16,0 0 1 16,0 0-1-16,0 0 0 15,0 0-1-15,0 0 1 16,0 0-1-16,0 0 0 15,0 0 0-15,0 0 0 16,-10 21-1-16,5-5 1 16,-1 6-1-16,1-1 1 15,2 3-1-15,0 2 1 16,3-2-1-16,-3 1 0 16,-4 0 0-16,4-4 0 15,-2 0 0-15,1-3 0 0,0 1 0 16,1 1 0-1,0 1 0-15,0 3 0 16,-2-4-1-16,1 2 1 0,0 1-1 16,2 0 1-16,-3-3-1 15,3 0 1-15,-2-1-1 16,1-1 1-16,1 0-1 16,-1-2 1-16,-1-2-1 15,2-1 1-15,-3-2-1 0,3 1 0 16,-2-6 0-1,1 3 0-15,2-2 0 16,1 1 0-16,-2-2 0 0,-2 0 1 16,4 0-1-16,-2 0 0 15,1 3 0-15,-2-4 0 16,-1 2 0-16,4-1 1 16,0 0-1-16,-2 0 1 15,2-1-1-15,-2-1 0 16,0-1 0-16,2-3 0 15,0 3 0-15,0-3 0 16,0 0 0-16,0 0 0 16,0 0 0-16,0 0 0 15,0-3-3-15,4 3 0 16,-2-6-8-16,2 3 0 16,0 0-108-16</inkml:trace>
  <inkml:trace contextRef="#ctx1" brushRef="#br0" timeOffset="19496.18">4473 5442 99 0,'0'0'1'0,"0"0"0"15,0 0 1-15,0 0 1 16,0 0 0-16,0 0 1 16,0 0 0-16,0 0 1 15,0 0-1-15,0 0 0 16,0 0-1-16,0 0 1 15,0 0-1-15,0 0 0 16,0 0 0-16,0 0 0 16,0 0-1-16,0 0 0 15,5 15 0-15,-2-3 0 16,1 1-1-16,-4 6 1 16,0 1-1-16,2 5 1 15,-2 2-1-15,-2-4 1 16,2 4-1-16,-4-3 0 15,1 0 0-15,3 0 0 16,-2 2 0-16,-1 1 0 0,2 2 0 16,-5 3 0-16,-1 2-1 15,0-5 1 1,-1 0-1-16,5-3 1 0,-4-3-1 16,3-1 1-16,-1-2-1 15,0-2 1-15,-1-3-1 16,4 3 1-16,-2 0-1 15,-2 0 1-15,5 3-1 16,-1-3 1-16,-2 0-1 0,1 0 1 16,1-5-1-16,-3 1 1 15,3-3-1-15,2-2 1 16,-3 0-1-16,2-4 1 16,-2 2-1-16,3-3 0 15,-2 1 0-15,2-5 0 16,0-3-2-16,0-1 1 15,0-5-10-15,2-7 0 16,-2 0-103-16</inkml:trace>
  <inkml:trace contextRef="#ctx1" brushRef="#br0" timeOffset="20281.41">4242 5469 105 0,'0'0'1'0,"0"0"0"16,0 0 2-16,0 0 1 15,0 0 1-15,0 0 0 16,6-12-1-16,-2 6 0 16,-1 3-1-16,-1 8 1 31,-4 6-1-31,2 3 1 16,0 4-1-16,0 5 0 15,0 1-1-15,-3 2 1 16,2 2-1-16,-2 1 0 15,-3-1 0-15,-1 4 0 16,0 3-1-16,5 2 1 16,-1 5-1-16,0-1 1 0,-1-3-1 15,-2-2 1 1,2-1-1-16,-2-4 0 16,1-2 0-16,0 1 0 0,1 0 0 15,2-3 0-15,-1 3 0 16,3-6 0-16,-2 2 0 15,-2-2 0-15,0-1-1 16,-2-3 1-16,-1-1-1 16,2-4 1-16,-2-3-1 0,3-3 1 15,1 0-1 1,0-3 1-16,3-3-1 16,-3-1 1-16,3 1-1 0,0-3 1 15,0 0-1-15,0 0 1 16,3 1-1-16,-3-1 0 15,0-4 0-15,1-1 0 16,1 1-5-16,1-6 0 16,1 0-3-16,5-7 1 15,1 2-112-15</inkml:trace>
  <inkml:trace contextRef="#ctx1" brushRef="#br0" timeOffset="27608.37">4318 5067 111 0,'0'0'0'0,"0"0"1"16,0 0 0-16,0 0 0 16,0 0 0-16,0 0 0 15,-24 7 0-15,10 0 1 16,-8 2 0-16,6-2 0 16,-4 2 0-16,2-3 0 15,0 2 0-15,4-2 0 16,4 3-1-16,-2 0 1 15,4 3-1-15,-1 1 1 16,0 3-1-16,3 0 1 16,-1-1-1-16,0 2 0 15,3 1 0-15,2-3 0 0,-1 3 0 16,-4-1 0-16,1 2 0 16,2-4 0-16,2 0 0 15,-2 2 0-15,-2 1 0 16,0 2 0-16,2 5-1 15,-1 0 1-15,3 2-1 16,0 1 1-16,2-1-1 16,-3 0 1-16,3 0-1 15,0-4 1-15,-2 1-1 16,2 1 1-16,-2-2-1 16,2 3 1-16,-3 2-1 15,3 2 1-15,-2 2-1 0,1 0 1 16,-2 2-1-16,0-5 1 15,3 1-1-15,-4-3 1 16,4-3-1-16,-2 2 1 16,2-4-1-16,-4 4 1 15,-2 1-1-15,-1 3 1 16,0-3-1-16,1 2 1 16,0 2-1-16,2-3 1 15,1-3-1-15,0-2 1 16,1-1-1-16,-2 1 1 15,4-3-1-15,-3 5 0 16,-1-2 0-16,2 4 1 16,-1-3-1-16,1 3 0 15,2-3 0-15,0-1 0 0,0-3 0 16,0 3 1 0,-2 0-1-16,-1-5 0 15,2 0 0-15,-2-5 1 0,3 1-1 16,0-3 1-16,3 1-1 15,-2-3 0-15,2 0 0 16,-1-3 1-16,3-1-1 16,1-2 1-16,3 1-1 15,11-4 1-15,2 0-1 16,0 0 1-16,1-3-1 16,12 1 1-1,9 0-1-15,-8 0 1 16,-4-1-1-16,-7-1 0 15,-3 3 0-15,-5 0 1 16,-5-2-1-16,-1 3 1 16,-9 0-1-16,2 0 1 15,-1 0-1-15,-3 0 1 16,0 0-1-16,0 0 1 16,0 0-1-16,0 0 1 15,0 0-1-15,0 0 0 16,0 0-7-16,0 0 0 15,0 0 1-15,0 0-111 16</inkml:trace>
  <inkml:trace contextRef="#ctx1" brushRef="#br0" timeOffset="29108.75">6310 5596 117 0,'0'0'1'0,"0"0"0"16,0 0 1-16,0 0 1 16,0 0 0-16,0 0 1 15,0 0-1-15,0 0 1 16,0 0-1-16,0 0 0 0,-18 4 0 16,6 1 0-1,-8 4-1-15,2 1 1 16,-5 2-1-16,4 2 0 0,1-1-1 15,0 1 1 1,2 1-1-16,8 0 1 0,4-1-1 16,4 4 0-16,6 0 0 15,11 1 0-15,8 1 0 16,-1-5 0-16,3-2-1 16,4-5 1-16,5-6-1 15,-1-2 1-15,-2-5-1 16,-5-4 1-16,-3-6-1 0,-9 1 1 15,-6-7-1 1,-6 1 1-16,-5-2-1 0,-4 1 0 16,-6-3 0-16,-2 4 1 15,-6 1-1-15,1 4 0 16,-2 3 0-16,1 1 0 16,6 5 0-16,0 2 0 15,2 1-1-15,3 6 1 16,-2 1-8-16,4-2 0 15,0 1-1-15,6-3 1 16,0 0-94-16</inkml:trace>
  <inkml:trace contextRef="#ctx1" brushRef="#br0" timeOffset="30096.07">6465 5144 104 0,'0'0'1'0,"0"0"1"15,0 0 1-15,0 0 1 16,0 0-1-16,0 0 1 16,17-6-1-16,1 3 1 15,7-2-2-15,-1 1 0 16,3-1 0-16,3 1 0 15,2 2-1-15,-6-3 1 16,-4 5 0-16,-4 0 0 16,-4 2-1-16,-2 1 1 15,-2 2 0-15,-4-1 0 16,-4 1-1-16,0 4 1 16,1 2-1-16,-3 5 1 15,-3 2-1-15,1 2 1 16,-2 7-1-16,0 3 1 15,1 0-1 1,0 0 0-16,-4-1 0 16,0 2 0-16,-1 4 0 15,5-2 0-15,-4 1 0 16,4 0 0-16,2 2 0 16,-2-6 0-16,3-6 0 15,-2 3 0-15,2 2 0 16,-1 1 0-16,-1 0 0 0,0 5 0 15,-4-1 0 1,4 2 0-16,-2 0 0 16,-2-2 0-16,5-4-1 0,-6-1 1 15,3-2-1-15,-1 3 1 16,0 2-1-16,4-1 1 16,1 2-1-16,0-3 1 15,4 5-1-15,-2-3 1 16,0-1-1-16,1-1 1 15,-3-1-1-15,0-2 1 16,0 0-1-16,2 5 1 16,-2 1-1-16,0 0 1 15,0 2-1-15,-2-1 1 16,-3-3-1-16,3-2 1 16,-5-3-1-16,1-6 0 15,-4 1 0-15,0-6 1 16,-3-1-1-16,1-1 0 0,-3 1 0 15,-3-5 1 1,-2 0-1-16,-1-2 1 16,-4-1-1-16,-4 2 1 0,0-2-1 15,-3-2 1-15,0 1-1 16,-2-5 0-16,1 0 0 16,1-3 0-16,3 0-6 15,-2-6 0-15,0-5-1 16,-3-2 1-16,-1 1-119 15</inkml:trace>
  <inkml:trace contextRef="#ctx1" brushRef="#br0" timeOffset="31263.72">7270 5067 134 0,'0'0'0'16,"0"0"0"-16,0 0 0 16,-20 5 0-16,3-1 1 15,-6 1-1-15,2 4 1 16,-5 2 0-16,7 3 0 16,2 1 0-16,2 3 0 15,3 1 0-15,1 3 0 16,2 4 0-16,2-2 0 15,4 0 0-15,-3-3 0 16,5 3 0-16,-4 0 0 16,1 3 0-16,-2 8 1 15,5 1-1-15,-3 5 1 0,3 2-1 16,-1-5 1-16,2 1-1 16,-2-1 1-16,2 1-1 15,0 3 0-15,-4 5 0 16,1-2 1-16,0-2-1 15,0 3 0-15,-4-4 0 0,2 3 0 16,-2 2 0 0,4 12 0-16,-4 13 0 0,-2-13 0 15,0-2 0-15,1-7 0 16,-1-1 0-16,2-5 0 16,5-8 0-16,-2 3 0 15,-1 3-1-15,0-3 1 16,-1-3-1-16,1 2 1 15,1-2-1-15,0 1 1 16,1 2-1-16,3 0 1 16,3 0-1-16,-2-6 1 15,-1 0-1-15,3-5 0 16,-3-7 0-16,3 1 1 16,-1-1-1-16,2-3 0 15,-2-2 0-15,0-3 0 16,3-1 0-16,-1-3 1 15,-1-3-1-15,7 2 0 0,6-2 0 16,6-3 0 0,3-3 0-16,-4 0 1 0,1-1-1 15,-1-1 1-15,-1 2-1 16,-5-2 0-16,-4 2 0 16,0 0 1-16,-4 0-1 15,0 0 1-15,-3 0-1 16,-1 0 0-16,2-4-1 15,-1 1 1-15,-1-2-7 0,1-1 0 16,3-3 0 0,5-3 0-16,0-2-109 0</inkml:trace>
  <inkml:trace contextRef="#ctx1" brushRef="#br0" timeOffset="32280.22">7429 5281 130 0,'0'0'0'0,"0"0"1"16,0 0 1-16,0 0 0 15,0 0 0-15,0 0 0 16,15-8 0-16,-8 7 0 16,2-2 0-16,0 7 0 15,1 4 0-15,-3 1 0 16,3 1-1-16,-4 10 1 15,0 7-2-15,-9 6 1 16,-7 6-1-16,-2-5 0 16,-2 0 0-16,1-5 0 15,1-7 0-15,2-3 0 0,1-7 0 16,5-3 0-16,4-3 0 16,7-12 1-1,2-6 0-15,4-4 0 0,3-5 0 16,1-3 0-16,1-3 0 15,-1 0 1-15,1 2-1 16,-1 2 1-16,1-2-1 16,-2 3 0-16,0-3 0 15,-1 2 0-15,-4-2 0 0,2 5 0 16,-3-1 0-16,-3 4 0 16,1 2 0-16,-1 2 0 15,-1 3 0-15,-4 3 0 16,0 1 0-16,-2 3 0 15,-4 1-1-15,2 4 1 16,-5 3-1-16,0 4 1 16,-4 7-1-16,0 2 1 15,-1 2-1-15,2 4 1 16,-3-4-1-16,6-2 1 16,1-2-1-16,4-4 1 15,4 3-1-15,2-1 1 16,2-1-1-16,3 1 1 15,2-4-1-15,7 5 0 16,7-1-1-16,-5-3 1 16,-1-2-8-16,-3-2 1 15,-6-7-3-15,2 0 1 0,-2 0-100 16</inkml:trace>
  <inkml:trace contextRef="#ctx1" brushRef="#br0" timeOffset="32546.41">7910 5353 144 0,'0'0'1'16,"0"0"1"-16,0 0 1 15,0 0 1-15,0 0 0 0,0 0 0 16,0 3-1-16,0-1 1 16,-2 2-1-16,-5 5 0 15,-2 3-1-15,3 3 0 16,2 3-1-16,-5 14 1 31,2 9-2-31,0-9 0 16,2 2-2-16,5-3 1 15,3-3-6-15,-3 3 0 16,0 1-112-16</inkml:trace>
  <inkml:trace contextRef="#ctx1" brushRef="#br0" timeOffset="33412.01">7361 6310 129 0,'0'0'0'0,"0"0"1"16,16-9 1-16,-3 4 1 16,0 0 0-16,0 1 1 15,0 4-1-15,2-2 1 16,1 4-1-16,0 1 0 0,0 1-1 16,-3 3 0-16,-4 6-1 15,-7 4 1-15,-7 7-1 16,-4 1 0-16,-5 3-1 15,2-3 1-15,-4-4-1 16,6-6 1-16,1-3-1 16,5-6 1-16,4-3-1 15,7-12 1-15,7 0 0 16,4-9 0-16,4-3 0 0,0-3 0 16,1 0-1-16,-6-2 1 15,-3-2 0-15,0 2 0 16,-2-3 0-16,1 4 0 15,-3-2 0-15,-3 7 0 16,0 4 0-16,-2 5 0 16,-1 1 0-16,-2 3 0 15,-2 4-1-15,-2 9 1 16,-2 3-1-16,-2 6 1 16,0 8-1-16,0 0 1 15,-2 4-1-15,2-4 1 16,3-1-1-16,0-5 0 15,3-2 0-15,12 1 0 16,8-2 0-16,4-4 0 16,6-1-8-16,-3-1 0 15,0-7-2-15,-7 2 1 16,-2-1-99-16</inkml:trace>
  <inkml:trace contextRef="#ctx1" brushRef="#br0" timeOffset="33812.24">7808 6371 130 0,'0'0'0'16,"0"0"1"-16,2-1 0 16,-1-2 1-1,-1-2 1-15,1 1 1 16,2-1-1-16,1 1 1 15,3 1-1-15,5 1 1 16,0-1-1-16,-1 2 0 16,1 2-1-16,-3 2 0 15,-2-1-1-15,-7 14 1 16,-6 4-1-16,-4 7 1 16,-11 7-2-16,7-2 1 15,-8 1-1-15,9-6 1 16,2-7-1-16,8-2 1 15,0-6-1-15,19-6 1 16,10-3-1-16,5-3 1 16,4-5-1-16,-5 1 1 15,0-1-1-15,-3-2 0 16,-5 1-2-16,1-3 1 0,-4-3-6 16,-3-2 1-16,1 1-110 15</inkml:trace>
  <inkml:trace contextRef="#ctx1" brushRef="#br0" timeOffset="34794.6899">8244 5062 111 0,'0'0'1'0,"0"0"0"16,0 0 1-16,20-4 0 16,-2 0 0-16,4 2 0 15,1-1 0-15,6 3 0 16,-4 0 1-16,-5 0-1 0,-1 3 1 16,-9-2-1-1,-1 0 1-15,-3 3-1 0,1 8 0 16,-3 3 0-16,-2 6 0 15,1-1 0-15,-3 7 0 16,-3 5-1-16,2-2 1 16,-1-2-1-16,-1 2 1 15,1-1-1-15,0 7 1 16,-1 0-1-16,-1 5 1 16,2 4-1-16,-3-3 1 15,3 2-1-15,0 1 0 16,0-4 0-16,2 7 0 15,0 0 0-15,2 3 0 16,0 4 0-16,-2-7 0 16,0-1 0-16,0 10 0 15,0 9 0-15,-4-3 0 16,-1 0 0-16,2-8 0 16,-3-3 0-16,2-9 0 15,-2-9-1-15,0 7 1 16,5 1-1-16,-6 14 1 0,2 7-1 15,-2-6 1-15,0-7-1 16,-1 6 1-16,0-2-1 16,-8 15 1-1,-5 3-1 1,5-10 1-16,-3-11-1 16,2-7 1-16,-3-12-1 15,1-8 1-15,-2-11-1 16,-3 0 1-16,0-4-1 0,-6-2 1 15,0-6-1 1,-1-5 0-16,2-2-2 16,3-9 1-16,5-5-13 0,6-2 1 15,4-1 6-15,14-4 1 16,1 0-100-16</inkml:trace>
  <inkml:trace contextRef="#ctx1" brushRef="#br0" timeOffset="35292.11">8965 5841 169 0,'0'0'0'16,"21"0"0"-16,-2-3 1 16,6-1-1-16,-5-1 1 15,-5 3-1-15,-4-2 1 16,-2 1 0-16,-2-1 0 15,-5 2-1-15,-1-3 1 16,2 2-1-16,-3-1 0 16,0 2 0-16,-4-1 0 15,2 2-3-15,-9-2 1 16,-1 6-12-16,-4-3 1 16,3 1-88-16</inkml:trace>
  <inkml:trace contextRef="#ctx1" brushRef="#br0" timeOffset="35841.43">8935 5701 114 0,'0'0'1'16,"0"-3"1"-16,-3-3 2 16,1 3 1-16,2 0 1 15,-2-1 0-15,2 3-1 16,0 1 0-16,0 0-2 0,0 0 1 15,2 1-1-15,-2-1 1 16,5 4-1 0,-3 11 0-16,2 6-1 0,-1 7 0 15,1 8 0-15,-7 1 0 16,-1 3-1-16,0-3 1 16,-1-4-1-16,-2-3 1 15,1-4-1-15,-1-2 0 16,2-2 0-16,-2 1 0 15,0 1-1-15,0-6 1 16,2-3-1-16,2-3 0 16,2-6-1-16,1-1 1 15,2-3-10-15,5-4 1 16,0-3-111-16</inkml:trace>
  <inkml:trace contextRef="#ctx1" brushRef="#br0" timeOffset="36166.17">8966 5852 166 0,'0'0'0'0,"0"0"0"15,13 0 0-15,0-2 0 16,3 2 0-16,-3-3 1 16,0 1-1-16,-3 2 1 15,-1 0-1-15,1 0 1 16,-4 0-1-16,-1-2 1 0,-1 2 0 15,-2-2 0-15,-1 2-1 16,-1 0 1-16,0 0-1 16,0 0 0-16,0 2-1 15,1 0 0-15,2 3-7 16,-7-1 1-16,1 1-105 16</inkml:trace>
  <inkml:trace contextRef="#ctx1" brushRef="#br0" timeOffset="36933.32">8838 5891 101 0,'0'0'1'0,"0"0"0"16,0 0 2-16,0 0 0 16,-16 0 1-16,4 0 0 15,-4 0-1-15,1 0 1 16,-2 2-1-16,1 0 1 15,-1 0-1-15,8-2 1 16,3 0-1-16,2 0 0 16,4-2-1-16,11 0 1 15,8 1-1-15,3 0 1 16,3-4-1-16,0 1 0 16,-1 1 0-16,-2 1 0 15,-7-3 0-15,0 5 0 16,-3 0-1-16,0-2 1 15,-3 2-1-15,-2 0 1 16,0 0-1-16,-7 0 0 16,0 2-1-16,-5-2 1 15,0 5-1-15,1-5 0 0,2 2-1 16,2-2 0-16,0 0-7 16,2 0 0-16,2 0-104 15</inkml:trace>
  <inkml:trace contextRef="#ctx1" brushRef="#br0" timeOffset="39786.31">10120 5546 181 0,'-2'23'0'0,"-1"-5"0"15,0 6 0-15,-1-3 0 16,-2 0 0-16,3-1 0 15,-6 2 0 1,4-7 0-16,3 3-1 0,-2-7 1 16,3-1-4-16,-1-1 1 15,2-1-11-15,2-4 1 16,-1 1-90-16</inkml:trace>
  <inkml:trace contextRef="#ctx1" brushRef="#br0" timeOffset="40693.6">9761 5786 115 0,'0'0'1'0,"0"0"0"0,0 0 2 16,0 0 0-16,0 0 1 16,0 0 1-16,0 0 0 15,0 0 0-15,15-19-1 16,-7 4 0-16,6-3-1 16,-4 0 1-16,2 0-2 0,1-3 1 15,-2-3-1 1,-2-2 0-16,0 1-1 0,-1 1 1 15,0 1-1-15,-3 5 1 16,0 0-1-16,-5 4 1 16,-4 0-1-16,-1 3 0 15,-4 2 0-15,1 0 0 16,-5 4-1-16,1 1 1 16,-1 4-1-16,0 0 1 15,0 0-1-15,-2 4 1 16,2-1-1-16,3 3 1 15,-2 1-1-15,1 2 1 16,-2 5-1-16,5-5 0 16,-3 2 0-16,4-2 0 15,2 0-1-15,3-4 0 16,0 2-4-16,5 6 0 16,3 7-4-16,0-3 1 15,-1-2-103-15</inkml:trace>
  <inkml:trace contextRef="#ctx1" brushRef="#br0" timeOffset="41211.25">9895 5659 117 0,'0'0'0'16,"2"-5"0"-16,5-4 1 16,-1 0 0-16,5-1 0 0,-2-2 1 15,0 0 0-15,4 1 1 16,-3-3 0-16,2 1 0 16,0-3-1-16,0 2 0 15,2 0 0-15,6 4 0 31,2 1 0-31,-5 4 0 16,-3-2 0-16,-3 5 0 16,-2-1-1-16,-5 1 1 15,-1 4-1-15,-1 1 1 16,-1-1-1-16,-1 7 1 16,0 3-1-16,-1 3 0 0,0 3 0 15,0 3 0 1,-5-1 0-16,2 5 0 15,-4-2-1-15,-1-2 1 0,2-2-1 16,0-2 1-16,3-2-1 16,1 0 1-1,-1-6-1-15,1 2 1 0,1 0-1 16,1-2 0-16,1 0 0 16,0-1 0-16,1 0-5 0,1-1 1 15,1-2-6 1,1-1 1-16,-4 1-90 15</inkml:trace>
  <inkml:trace contextRef="#ctx1" brushRef="#br0" timeOffset="42815.67">10224 5766 139 0,'0'0'1'16,"0"0"0"-16,0 0 2 15,0 0 0-15,0 0 0 0,0 0 0 16,-9 30-1-16,5-11 1 16,-3 4-1-1,1 2 0-15,0 3-1 16,6-8 0-16,-3 0-1 0,0-6 0 16,3-3-6-16,0-2 1 15,0 0-105-15</inkml:trace>
  <inkml:trace contextRef="#ctx1" brushRef="#br0" timeOffset="43643.7">9870 5239 98 0,'0'0'1'0,"0"0"0"16,0 0 2-16,0 0 1 15,0 0-1-15,0 0 1 16,0 0-1-16,0 0 0 16,15-20 0-16,-3 11 1 15,1 0-2-15,-3 0 1 16,0 4-1-16,-1 1 0 16,0 1-1-16,-1 1 1 15,-2 2-1-15,0 2 1 16,-5 1-1-16,7-1 1 15,-2 5-1-15,3-3 0 16,5 3 0-16,3 0 0 16,3-1 0-16,1-1 0 15,-5-2 0-15,0 1 0 16,-7-4 0-16,0 2 0 0,-1 1-1 16,-1-3 1-16,-2 3 0 15,-1 0 0-15,2 0 0 16,4-3 0-16,-2 0 0 15,6-5 0-15,2-2 0 16,-4-2 1-16,1 0-1 0,-1 0 0 16,-1 2 0-16,-5 3 0 15,1 0 0 1,-2 3 0-16,-1 2 0 0,0 0 0 16,-2 2-1-16,3-1 1 15,-3 1-1-15,2 1 1 16,1-4-1-16,-1 2 1 15,0-2-1-15,-2 0 0 16,2 0-5-16,2 0-119 31</inkml:trace>
  <inkml:trace contextRef="#ctx1" brushRef="#br0" timeOffset="46226.7899">2047 8404 105 0,'0'0'1'0,"0"0"1"16,0 0 2-16,0 0 0 16,0 0 1-16,0 0 1 0,0 0-1 15,0 0 0-15,0 0-1 16,0 0 0-16,-3-15-1 15,1 9 1-15,1-3-1 16,1 3 0-16,-3 0-1 16,3 3 1-16,0 0-1 0,0 3 0 15,0 0-1 1,0 0 1-16,3 3-1 16,-3 3 1-16,-3 6-1 0,3 8 0 15,-2 9 0-15,-3 8 0 16,-1 8 0-16,-6-4 0 15,-1 4-1-15,-4 14 1 16,-2 12-1-16,9-10 1 16,1-5-1-16,6-17 0 15,9-10 0-15,-2-11 0 16,-1-9 0-16,6-4 0 16,3-1 0-16,-1-1 0 15,-2-3 0-15,4-5 0 16,0-2 0-16,6-2 0 15,0-2 0-15,-2-5 0 16,2-4 0-16,-4 2 1 16,-2-3-1-16,-4-4 1 15,-1 3-1-15,1-2 1 16,0 3-1-16,-2 2 1 16,0 2-1-16,-1 5 1 0,1 3-1 15,-2 1 1-15,2 4-1 16,-6 0 1-1,-1 4-1-15,0 0 1 0,5-2-1 16,-5 2 1-16,-3 1-1 16,1 1 1-16,2 1-1 15,0 3 0-15,2 2 0 16,-2 5 0-16,3 5 0 16,1 3 0-16,-2 0 0 15,5 0 0-15,-3 3 0 16,5-4 0-1,1-2 0-15,0-5 0 16,1-3 0-16,0-3 0 16,-2-3 0-16,6-8 0 15,3-5 0-15,-2-7 1 16,-4-3-1-16,0-5 1 16,-3-3-1-16,0-3 1 15,-3-1-1-15,-1 2 1 16,2 2-1-16,-1 0 1 15,1 0-1-15,-3 0 1 16,1 2-1-16,2 0 1 16,-5 0-1-16,2 4 1 15,-1 2-1-15,1 0 1 16,-4 3-1-16,2 1 1 16,-2 1-1-16,0 4 1 15,0 2-1-15,0 4 0 16,0-3 0-16,0 5 1 15,0-4-1-15,0 3 0 0,4 3 0 16,-4-3 0-16,0 0 0 16,2 0 0-16,-2 3 0 15,0-3 0-15,0 0 0 16,0 3 0-16,-2-3-1 16,-2 3 1-16,2 0-4 15,2 0 1-15,0 0-10 0,0 0 0 16,-4 3 6-1,4 3 0-15,-3 3-104 0</inkml:trace>
  <inkml:trace contextRef="#ctx1" brushRef="#br0" timeOffset="46910.88">2536 8855 106 0,'0'0'1'0,"0"0"0"15,0 0 3-15,0 0 0 16,0 0 1-16,0 0 1 16,0 0-1-16,0 0 0 15,0 0-1-15,0 0 1 16,0 0-2-16,0 0 1 15,0 0-1-15,0 0 0 16,0 0-1-16,0 0 0 16,0 0 0-16,0 0 0 15,1 17-1-15,-1-3 1 16,0 2-1-16,-1 2 1 16,-1 3-1-16,-2-1 0 0,2-1 0 15,-2 2 0-15,1 0 0 16,0 0 0-1,-1 2-1-15,1-2 1 0,6-3-1 16,-3-2 0-16,2-7-4 16,6-9 1-1,2-3-123 1</inkml:trace>
  <inkml:trace contextRef="#ctx1" brushRef="#br0" timeOffset="47619.61">2801 7904 105 0,'0'0'1'0,"0"0"1"16,0 0 3-16,0 0 0 15,0 0 0-15,0 0 0 16,2-13 0-16,1 7 0 16,-1 0-1-16,-4 0 0 15,-1 3-1-15,-1 3 0 16,1 0-1-16,1 3 0 15,0 3 0-15,0 6 0 16,-1 0-1-16,2 4 1 16,-2 4-1-16,0 1 1 15,-1 6-1-15,1 2 0 16,-2 7 0-16,-2 3 0 16,1-1-1-16,-1-2 1 15,3-4-1-15,-1-5 0 16,2-5 0-16,3-5 0 15,3-4-5-15,-1-2 0 16,1-5-3-16,3-6 1 0,-1 0-97 16</inkml:trace>
  <inkml:trace contextRef="#ctx1" brushRef="#br0" timeOffset="48277.18">2774 8109 128 0,'0'0'0'0,"0"0"0"16,-1-3 0-16,2-2 1 15,5-3 0-15,0 3 0 16,0-1 0-16,5-1 1 15,-2 4-1-15,1 1 1 16,2-2-1-16,-3 1 1 16,2 1-1-16,1 0 0 15,-5 0 0-15,3-1 1 16,-1 2-1-16,-2 0 1 16,-1-1-1-16,3-5 1 31,-3 0-1-31,1 3 1 15,0-3 0-15,-3 0 0 16,-2 0 0-16,1 1 0 0,-3-1-1 16,2 2 1-16,0-1-1 15,-2-3 1 1,-2 2-1-16,2-1 1 0,-2 2-1 16,2-3 1-16,0 1-1 15,2 4 1-15,0 1-1 16,-2 0 1-16,3 0-1 15,-3 3 1-15,0 0-1 16,0 3 0-16,2 3 0 0,-4 3 0 16,2 4 0-1,-3 1 0-15,-1 4-1 16,1 6 1-16,-1 3-1 0,2 2 1 16,-2 2-1-16,-2-1 1 15,2 0-1-15,2-1 1 16,-2-2-1-16,4-4 0 15,0-5 0-15,4-3 0 16,-2-3-2-16,2-3 1 16,-1-1-7-16,4-5 0 15,-3 3-117-15</inkml:trace>
  <inkml:trace contextRef="#ctx1" brushRef="#br0" timeOffset="49876.91">3352 8353 132 0,'0'0'1'0,"0"0"0"0,0 0 2 16,0 0 0-16,0 0 1 15,0 0 0-15,0 0-1 16,0 0 0-16,0 0-1 15,0 0 1-15,-15 12-1 16,6 3 1-16,-5 9-2 16,8 3 1-16,2 5-1 0,2-4 1 15,4 2-1 1,4-5 0-16,5-4-1 16,0-6 1-16,0-3-1 0,4-3 1 15,1-7-1-15,7-4 1 16,5-10-1-16,-4 6 1 15,-4-3-1-15,-2-3 1 16,-3-3 0-16,-5-6 0 16,-2-6 0-16,-3 2 0 15,-1-2 0-15,-1 4 0 16,1 4 0-16,-2 4 0 16,1 2 0-16,-2 4 0 15,1 4 0-15,1-1 0 16,1 0 0-16,-1 3 0 15,-3 3 0-15,0 0 0 16,-3 3-1-16,3 0 1 16,3 0-1-16,-6 6 1 0,0 0-1 15,2 12 1 1,-2 9-1-16,0 5 1 16,3 3-1-16,-5-2 1 0,-2 3-1 15,-4 1 0-15,-3 3 0 16,-6 13 0-16,-6 11 0 15,2-13 0-15,-3-6 0 16,-1-10 0-16,-4-8 0 16,3-7 0-16,1-5 0 0,10-10 0 15,6-5 0 1,-2-3 0-16,0-6 0 16,6-2 0-16,2-2 0 0,3-4 0 15,3-4 0-15,3-5 0 16,3-2 0-16,5 0 0 15,0 0 0-15,9-2 0 16,6 0 0-16,-4 4 0 16,1 2 0-16,3 3 0 15,3 3 0-15,-5 3 0 16,-4 3 0-16,-2 0 0 16,2 1 0-16,-4 3 0 15,-4 1 0-15,2 0 0 16,-5 2-1-16,-2-2 1 31,2-1-9-31,-2-2 0 16,2-2-120-16</inkml:trace>
  <inkml:trace contextRef="#ctx1" brushRef="#br0" timeOffset="50368.37">3471 8061 110 0,'0'0'2'0,"0"0"0"16,-13 2 3-16,7-2 0 16,-1 0-1-16,4 0 0 15,0 2-1-15,3-2 1 16,3 0-1-16,7 0 0 15,3-2-1-15,9 0 0 16,9-3-1-16,-5 1 1 16,-1 2-1-16,-5-4 1 15,-1 5-1-15,-5-1 1 16,-5-1-1-16,1 1 1 16,-1 2 0-16,0-1 0 0,-2 1 0 15,0-1 0-15,0 1-1 16,-5-2 0-16,2 2-1 15,1 2 0-15,-4-2-6 16,5 2 0-16,-3 3-108 16</inkml:trace>
  <inkml:trace contextRef="#ctx1" brushRef="#br0" timeOffset="51194.43">4162 8645 138 0,'0'0'0'0,"0"0"1"15,0 0 0-15,0 0 1 16,0 0-1-16,0 0 1 16,0 0-1-16,19-6 1 15,13-4-1-15,3 4 1 16,7 3 0-16,-10 0 0 16,-4 3 0-16,-6 0 0 0,-2 0 0 15,-4 0 0-15,-6 0 0 16,-1 0 0-16,-2 0 0 15,-3-3 0-15,-1 1-1 16,-8 4 1-16,-4 5-1 16,2-1 0-16,-4 1-1 15,4-11 1-15,4-8-1 16,3 12 0-16,0 5-4 16,2-8 0-16,3-3-6 0,-5 10 0 15,0 1-96-15</inkml:trace>
  <inkml:trace contextRef="#ctx1" brushRef="#br0" timeOffset="51569.17">4149 8807 127 0,'0'0'0'0,"0"0"1"15,-3 2 0-15,3-2 1 16,-2 3 1-16,2-3 0 16,2 0 0-16,12-3 0 0,7-1-1 15,2 2 0-15,1-3-1 16,6 3 1 0,9 2 0-16,-8 0 1 0,-5 0 0 15,-6 0 0-15,-2 0-1 16,-4 0 1-1,-6 2-1-15,-2 0 1 0,-1 1-1 16,0-3 0-16,-1 0 0 16,-4 0 0-16,0 0-1 15,0 0 1-15,0 0-2 0,0 0 0 16,0 0-3 0,0 0 0-16,2 0-5 0,3-3 1 15,-3 1-109-15</inkml:trace>
  <inkml:trace contextRef="#ctx1" brushRef="#br0" timeOffset="53604.08">5691 8209 123 0,'0'0'0'0,"0"0"1"15,0 0 0-15,0 0 0 16,-3 13 0-16,6-4 1 15,1 0 1-15,5-3 0 16,4 2 0-16,12-4 0 16,10-4 0-16,-6-3 0 15,0-3-1-15,0-3 0 16,-1-7-1-16,-6 1 1 16,-2 1-1-16,-4-4 1 15,-4-1-1-15,-5-3 0 16,-4-3 0-16,-2 2 0 15,-2 0 0-15,-4 3 1 16,0 7-1-16,2-2 1 16,-3 6-1-16,3 3 1 15,-3 0-1-15,3 3 1 0,-6 0-1 16,1 6 0-16,-2 0 0 16,2 6 0-16,-3 4 0 15,2 10 0-15,-1 4 0 16,-2 6 0-16,0 8-1 15,1 0 1-15,-2 2 0 16,0-3 0-16,2-2-1 16,-3 19 1-16,-4 10-1 0,4-8 1 15,0-2-1-15,3-15 1 16,4-11-1-16,1-7 0 16,3-11 0-16,0-1 1 15,3-4-1-15,3-2 1 16,-3-1-1-16,3-1 1 15,-1-4-1-15,2 0 1 16,-2-4-1-16,12-6 1 16,2-6-1-16,0-8 1 15,7-6-1-15,-1 3 1 16,3-1-1-16,-5 6 0 16,-3 2 0-16,-2 3 0 15,-2 2 0-15,-1 8 1 16,-1 2-1-16,-2 10 0 15,0 7 0-15,-3 3 0 16,-3 6 0-16,0-1 1 16,-3 3-1-16,0-2 0 15,0 1 0-15,4-7 0 0,-1-1 0 16,4-5 0-16,-3 0-1 16,1-3 1-16,2-3-7 15,3 0 1-15,2-2-5 16,-2-1 0-16,2 0-103 15</inkml:trace>
  <inkml:trace contextRef="#ctx1" brushRef="#br0" timeOffset="55792.86">6266 8032 126 0,'0'0'0'0,"0"0"0"15,0 0 1-15,0 0 1 16,4-14 0-16,-4 10 1 16,3-5 0-16,1 6 1 15,-4-1-1-15,3 2 1 16,-3-1-1-16,0 3 1 16,4 3-1-16,-4 0 0 15,0 6-1-15,-2 6 0 16,0-2 0-16,2 13 0 15,-3 7 0-15,0 3 0 16,2 3-1-16,-4 0 1 16,1 0-1-16,0 3 1 15,-6 3-1-15,5-3 0 16,2 3 0-16,3-4 0 16,0-1 0-16,0-4 0 15,-4-2-1-15,1-2 1 0,-1-5-1 16,-3 0 1-16,1-6-1 15,3 2 1-15,3 2-1 16,-2-4 1-16,-3-3-1 16,5-6 0-16,0 0-1 15,2-3 0-15,1-4-9 16,-3-3 0-16,2 1-109 16</inkml:trace>
  <inkml:trace contextRef="#ctx1" brushRef="#br0" timeOffset="56559.63">5582 8009 99 0,'0'0'1'0,"0"-4"1"16,0 1 2-16,0-3 1 15,0 3 0-15,0 3 0 16,0 0 0-16,0 0 0 16,0 0-1-16,0 0 1 15,0-3-2-15,0 3 1 16,0 6-1-16,0-3 1 15,-4 6-1-15,-1 8 0 16,2 8 0-16,-4 7 0 16,2 6-1-16,-4 14 0 31,0 13 0-31,-3 15 0 16,-4 16-1-16,4-24 1 15,1-6-1-15,4-12 1 0,5-15-1 16,-2-3 0-16,4-9 0 15,0-1 0-15,0-4 0 16,0-1 0-16,2-8-1 16,0 1 1-16,0-7-1 15,2-1 0-15,-4-3-3 16,0-3 0-16,0-5-8 16,-4-9 0-16,2 1-102 15</inkml:trace>
  <inkml:trace contextRef="#ctx1" brushRef="#br0" timeOffset="57191.35">5308 8023 116 0,'0'0'1'15,"2"-7"0"-15,2-2 2 16,1 4 0-16,0-1 0 16,-3 3 0-16,2-3 0 15,0 6 1-15,-2-3-1 16,4 3 1-16,0-3-1 0,1 3 0 15,-1 3 0-15,-1 3 0 16,0 6-1-16,-8 9 1 16,-3 10-1-16,-1 8 0 15,-3 6 0-15,-1 0 0 16,1 0 0-16,-6 20 0 16,-2 10-1-16,3-5 1 15,-1 2-1-15,3-15 1 16,1-7-1-16,0-2 0 15,-2-6 0-15,4-3 0 16,-2-5-1-16,9-9 1 16,6-9-1-16,-3-1 1 15,6-1-1-15,-3-5 0 16,1 0-3-16,3-5 0 16,2-4-5-16,9-10 1 15,2-2-111-15</inkml:trace>
  <inkml:trace contextRef="#ctx1" brushRef="#br0" timeOffset="57920.2199">6472 8011 126 0,'0'0'0'0,"0"0"1"16,0 0 3-1,0 0 1-15,0 0 0 16,0 0 0-16,0 0-1 16,0 0 0-16,0 0-1 15,0 0 0-15,0 0 0 16,0 0 0-16,0 15-1 15,-3 9 0-15,-1 8 0 0,0 1 0 16,-4 8-1-16,2 2 1 16,-1 3-1-16,0 4 1 15,-2 5-1-15,-1 11 1 16,0 8-1-16,0-18 0 16,4-8-1-16,0-17 1 15,0-12 0-15,2 0 0 16,-2-2-1-16,1-3 1 15,0-1-1-15,3 2 1 16,0 3-1-16,2-7 1 16,0-1-1-16,0-4 0 15,2-2-1-15,0 1 0 16,-2-5-8-16,5-3 1 16,0 0-116-16</inkml:trace>
  <inkml:trace contextRef="#ctx1" brushRef="#br0" timeOffset="60759.03">6820 8032 123 0,'0'0'1'0,"0"0"1"16,0 0 3-16,0 0 0 15,0 0-1-15,0 0 0 16,0 0-1-16,0 0 1 15,0 0-1-15,0 0 1 16,26-15-1-16,-10 12 0 16,-4-3-1-16,4 9 0 15,4 3 0-15,-3 11 0 16,-3 6-1-16,-6 12 1 16,-5 11-1-16,-7-3 1 0,-6 0-2 15,-5-3 1-15,-2-2-1 16,-2-9 1-16,3-4-1 15,4-4 1-15,-1-1-1 16,6-4 1-16,4-7-1 16,6-9 1-16,6-9-1 15,2 0 0-15,2-7 0 16,2-2 1-16,4-4-1 0,1-6 1 16,-3-7-1-16,1-1 0 15,1-3 0-15,4 1 0 16,-1-1 0-16,-2 6 1 15,-1 3-1-15,2 4 1 16,-4 7-1-16,1-1 1 16,-5 8-1-16,3-1 1 15,-5 4-1-15,-3 0 1 16,2 4-1-16,-6-3 1 16,-2 4-1-16,-2 1 1 15,-2 2-1-15,-5 2 0 16,-5 5 0-16,2-3 0 15,-1 5 0-15,0 2 0 16,-2 5 0-16,1-1 1 16,-1 5-1-16,2 7 1 15,5 3-1-15,0 3 1 16,2 4-1-16,2-7 1 0,4-3-1 16,2-4 1-16,2-3-1 15,3-2 0-15,2-4 0 16,-2-3 0-16,0-4-1 15,7-1 0-15,4-1-9 16,-5-1 0-16,-2-2-1 16,-2 0 0-16,0 2-98 15</inkml:trace>
  <inkml:trace contextRef="#ctx1" brushRef="#br0" timeOffset="61125.7199">7402 8240 158 0,'0'0'1'0,"0"0"0"31,0 0 2-31,0 0 1 16,0 0-1-16,0 0 1 16,0 0-1-16,0 0 0 15,-3 23-1-15,-3-10 1 16,-4 5-1-16,1 0 0 0,-1 2 0 16,0 7 0-16,4 0-1 15,-3 0 0-15,2-3-1 16,3-1 0-16,-2-2-2 15,3-8 1-15,3 1-7 16,0-5 1-16,0 0-121 16</inkml:trace>
  <inkml:trace contextRef="#ctx1" brushRef="#br0" timeOffset="62632.7899">7975 8183 122 0,'0'0'1'0,"0"0"0"16,0 0 2-16,0 0 0 16,0 0-1-16,0 0 1 15,0 0-1-15,0 0 0 16,21-2 0-16,3-2 0 15,12-5 0-15,1-3 0 16,4 1-1-16,2-5 1 16,2 2-1-16,-1 3 1 15,1 0-1-15,-10 4 1 16,-7 3-1-16,-8-1 1 16,-6 2 0-16,-2 1 0 15,-6 0-1-15,-2 0 1 0,0 0-1 16,1-1 1-16,-3 1-2 15,-2-3 1-15,2 1-1 16,-4 2 0-16,0-4-5 16,-3 5 0-16,3-1-110 15</inkml:trace>
  <inkml:trace contextRef="#ctx1" brushRef="#br0" timeOffset="63009.77">8318 7990 141 0,'0'0'0'0,"-5"-3"1"15,0-6 1-15,1 0 0 16,2-1 1-16,2 5 1 16,-3-1 0-16,3 3 0 15,3 0-1-15,-3 3 1 16,0 0-1-16,0 6 0 15,0 3-1-15,0 9 1 16,0 5-1-16,-5 11 0 16,-1 4 0-16,-6 5 0 15,-1 9-1-15,0-8 1 16,0-2-1-16,1-6 0 16,2-3 0-16,1-5 0 15,2-2-1-15,2-5 1 0,0-1-1 16,2-6 0-16,0-3-7 15,7-13 1-15,3-7-1 16,12-1 1-16,-5-1-116 16</inkml:trace>
  <inkml:trace contextRef="#ctx1" brushRef="#br0" timeOffset="63625.91">9134 8026 132 0,'0'0'1'16,"0"0"0"-1,18-12 3 1,-10 3 1-16,-1 0 0 16,7-9 0-16,0-3-2 15,0-6 1-15,1-3-2 16,-1-3 1-16,-1-2-1 0,-7 5 0 15,-4 3 0-15,-1 2 0 16,-2 7-1-16,-7 0 1 16,-5 5-1-16,-1 1 1 15,-4 4-1-15,0 5 0 16,-1-2-1-16,2 5 1 16,1 2-1-16,3 3 0 15,0 4 0-15,5 5 0 16,1 6-1-16,4 0 1 15,3 3-6-15,0 0 1 16,0 2-5-16,2-3 0 16,-1 1-97-16</inkml:trace>
  <inkml:trace contextRef="#ctx1" brushRef="#br0" timeOffset="63991.83">9257 7863 141 0,'0'0'0'16,"10"-13"1"-16,4-9 0 16,4-1 0-16,5-3 0 15,1 2 0-15,4 1 1 16,-6 5 0-16,-3 5 0 16,-4 1 1-16,-5 4-1 15,0 5 1-15,-6-3-1 16,1 5 0-16,-3-1 0 15,3 2 0-15,-5 2-1 0,2 7 1 16,-4 2-1-16,2 9 1 16,-5 8-1-16,3 3 0 15,-5 4 0-15,5 1 0 16,-5-1 0-16,4-5 0 16,-1 0-1-16,-1 0 1 15,4-3-1-15,-1 3 0 16,0 0-7-16,4-4 0 15,0-4-3-15,-2-5 1 16,1-4-96-16</inkml:trace>
  <inkml:trace contextRef="#ctx1" brushRef="#br0" timeOffset="64275.18">9591 8002 141 0,'0'0'1'0,"3"-4"1"16,1 2 2-16,-2-4 0 0,-2 3 0 16,0 0 1-16,0 0-2 15,0 3 1-15,3-3-1 16,-6 12 0 0,-3 3 0-1,2 12 0-15,1 3-1 16,-2 2 0-16,0 1-1 15,0-1 1-15,1 1-2 16,-2-8 0-16,5-4-1 0,-2-4 1 16,3-3-9-16,0-2 1 15,0-2-113-15</inkml:trace>
  <inkml:trace contextRef="#ctx1" brushRef="#br0" timeOffset="65075.21">9216 7406 107 0,'0'0'1'0,"-10"0"0"16,-1-3 1-16,6 3 0 15,2 0 0-15,11-4 1 16,10 1 0-16,-14 1 0 15,-4 0-1-15,7-3 0 16,5 3 0-16,4-5 0 16,10 3 0-16,-12-3 0 15,2 5 0-15,-6-3 0 16,-4 5-1-16,2 0 1 16,1 2-1-16,2 1 1 15,1-1-1-15,-6 0 1 16,0 0-1-16,10 3 0 15,2 2 0-15,10-3 0 16,9 1 0-16,-20-1 0 16,-11-1-1-16,13 1 1 15,0-1-1-15,6-2 1 0,1 0-1 16,-13-1 1-16,-8 0-1 16,0 0 1-16,-10 0 0 15,14-2 0-15,3-3 0 16,-3 0 0-16,1 3 0 15,-9 0 1-15,-2-1-1 16,1 1 0-16,-3 0 0 16,7 0 0-16,4 2 0 0,-8 0 0 15,-5-3-1-15,1 3 0 16,-1 3-2-16,11-1 1 16,9 5-4-16,-9-3 0 15,2 3-110-15</inkml:trace>
  <inkml:trace contextRef="#ctx1" brushRef="#br0" timeOffset="70058.08">2959 10415 187 0,'0'0'0'0,"0"0"0"16,0 13 0-16,6-3 0 15,4 3 0-15,6-1 0 16,3 1 0-16,7 2 0 0,2 2 0 15,1 3 0-15,4 1 0 16,-5 0 0-16,-3 0 0 16,-8 3 0-16,-2 0 0 15,-8 3 0-15,-7 1 0 16,-6-2 0-16,-6-2 0 16,-4-4 0-16,-7-4 0 15,0 0 0-15,-6-7 0 16,-9-2 0-16,-9-3 0 15,10-4 0-15,4-2 0 16,13-3 1-16,10 1-1 16,4-3 0-16,2 3-1 0,4-1 1 15,4-1-5-15,2 1 1 16,0 3-3-16,0-3 0 16,3 1-111-16</inkml:trace>
  <inkml:trace contextRef="#ctx1" brushRef="#br0" timeOffset="71042.14">2982 10424 109 0,'0'0'1'0,"0"0"0"15,0 0 2-15,0 0 0 16,0 0 0-16,0 0 1 16,0 0 0-16,0 0 0 15,0 0-1-15,0 0 0 16,0-16 0-16,-2 12 0 16,2-4-1-16,-2 2 0 15,2-3-1-15,2 5 1 16,-2-4-1-16,5 2 1 15,1 1-1-15,1-1 1 0,-1 2-1 16,0 1 0-16,1 0 0 16,2-1 0-16,-2 2-1 15,0-1 1-15,-2 0-1 16,-1 2 1-16,-1 1-1 16,3-2 1-16,0-1-1 15,4 0 1-15,0 2-1 16,9-4 1-1,2 1-1 1,-1 2 0-16,0-3 0 16,-5 3 0-16,-1 0 0 0,-4 2 1 15,-1 0-1-15,0 0 1 16,-5 0-1-16,1 0 1 16,2 0-1-16,-3 0 1 15,-1 0-1-15,1 0 1 16,-2 0-1-16,2 2 1 15,-2-1-1-15,2-1 1 16,-1 0-1-16,-3 0 1 16,0 0-1-16,0 0 1 15,3-1-1-15,-3 1 1 16,0 0-1-16,0 0 0 16,0 0 0-16,0 0 0 15,4-2 0-15,-4 2 0 16,0-3-1-16,0 3 1 15,2-2-1-15,1 2 1 16,1 0-1-16,-2 0 1 0,-2-1-1 16,0 1 1-16,0 0-3 15,0 0 0-15,-2-1-6 16,2 1 0-16,0 0-96 16</inkml:trace>
  <inkml:trace contextRef="#ctx1" brushRef="#br0" timeOffset="72108.47">3522 10378 94 0,'0'0'0'0,"0"0"1"15,-4-1 0-15,2-2 0 16,2-1 0-16,0 2 0 15,2-3 0-15,-2 5 1 16,0 0 1-16,0 0 0 16,-2-3 1-16,2 1 0 15,0 0-1-15,0 2 1 16,0 2-1-16,0 1 0 16,-4 1 0-16,1-1 0 15,0-3-1-15,3 2 0 16,-2 0-2-16,0 4 0 15,0 2-2-15,-2-4 0 16,2 3-95-16</inkml:trace>
  <inkml:trace contextRef="#ctx1" brushRef="#br0" timeOffset="73291.64">3502 10383 103 0,'0'0'1'16,"0"0"0"-16,0 0 2 15,0 0 1-15,0 0 0 16,0 0 0-16,0 0-1 16,0 0 1-16,0 0-1 0,0 0 1 15,0 0-1-15,0 0 1 16,0 0-1-16,0 0 1 15,0 0-2-15,0 0 1 16,0 0-1-16,0 0 0 16,-2 16-1-16,-2 0 1 15,2 4-1-15,-5 4 1 16,1 7-1-16,-1-2 1 16,-5 1-1-16,4-2 0 15,-1 1 0-15,3-2 0 16,-1-4 0-16,0 2 0 15,2-3-1-15,1-2 1 16,2-2-1-16,-1-4 0 16,6-2 0-16,-3-8 0 15,2-2-5-15,2-4 1 16,1-5-7-16,2-2 1 0,0 0-91 16</inkml:trace>
  <inkml:trace contextRef="#ctx1" brushRef="#br0" timeOffset="73973.92">3525 10368 105 0,'0'0'0'0,"0"0"1"16,0 0 2-16,0 0 1 16,0 0 1-16,0 0 0 15,0 0-1-15,0 0 0 16,0-5-1-16,0 5 1 16,0 0-1-16,0 0 0 15,4 0 0-15,-1 0 0 16,1-2-1-16,1 2 0 15,1 2 0-15,1 4 0 16,-1 6-1-16,3 2 1 16,2-1-1-16,-1 5 0 15,4 5 0-15,-3 0 0 16,1-1-1-16,1 1 1 16,-3 1-1-16,2-2 1 15,-4 0-1-15,2-1 1 0,-2-6-1 16,2 0 1-1,0 0-1 1,-1-6 1-16,-2-3-1 16,-1-5 1-16,0-3-1 15,1-3 1-15,-2-4-1 16,-1-3 1-16,3-3-1 16,0-9 1-16,2-5-1 15,0-3 1-15,-1-3-1 0,1 0 1 16,-2 1 0-16,-1 5 0 15,0 4 0-15,0 2 0 16,-2 3-1-16,1 4 1 16,-2 5-1-16,1 0 1 15,-1 5-1-15,-3 3 1 16,0-3-1-16,3 3 1 16,-3 3-1-16,0 0 0 15,0 4-2-15,-3 1 1 16,0 1-10-16,3 1 1 15,0 1-104-15</inkml:trace>
  <inkml:trace contextRef="#ctx1" brushRef="#br0" timeOffset="74448.13">4022 10315 121 0,'0'0'1'0,"0"0"0"16,0 0 2-16,0 0 0 16,0 0 0-16,0 0 0 15,0 0 0-15,0 0 0 16,0 0-1-16,0 0 1 16,-1 16-1-16,-4 1 0 15,1 7 0-15,-3 3 0 16,-2 5-1-16,2 1 1 15,-2 4-1-15,0-3 1 16,1-2-1-16,-1-2 0 16,0-6 0-16,2 0 0 15,-2-4-1-15,5-2 1 16,-2 0-1-16,3-8 0 16,1-1-2-16,2-9 1 15,0-3-9-15,2-4 1 16,1 0-93-16</inkml:trace>
  <inkml:trace contextRef="#ctx1" brushRef="#br0" timeOffset="75090.45">3967 10368 126 0,'0'0'0'16,"0"-8"0"-1,3-4 1-15,1 2 0 16,-4 1 1-16,2 1 1 16,2 0 0-16,2 4 0 15,-3-5-1-15,1 4 1 16,3 1-1-16,2-2 0 16,-2 0 0-16,1 0 0 15,2-3 0-15,3 0 0 16,3 0 0-16,-1 2 0 15,0-1-1-15,3 3 1 16,1 4-1-16,1 1 0 16,2 3 0-16,-1 4 0 15,-4 2 0-15,-5 4 0 16,-6 3-1-16,-2 2 1 16,-8 0-1-16,-2 2 1 15,-3 7-1-15,-7-5 0 16,-2 4 0-16,1-6 0 0,-3 0 0 15,-1-4 0-15,2-3 0 16,1-4 0-16,6-5 0 16,0-4 0-16,3-4 0 15,5-1 0-15,-1-3 0 16,5 2 0-16,5-2 0 16,-3 3 0-16,5 1 0 15,0 2 0-15,-1 4 0 16,1 3 0-16,1 7 0 0,-1-2 1 15,2 7-1 1,2-2 1-16,-2 3-1 0,7-1 1 16,-2 1-1-16,2-5 1 15,2 1-1-15,-2-5 1 16,0-1-1-16,-4-2 0 16,2 1-1-16,-1-5 1 15,0-1-4-15,7 5 0 16,0-4-117-16</inkml:trace>
  <inkml:trace contextRef="#ctx1" brushRef="#br0" timeOffset="75664.37">4719 10444 136 0,'0'0'0'0,"0"0"1"16,16-4 0-16,2-1 0 15,6 1 0-15,-3-1 1 16,-2 3 0-16,-2 0 0 16,-1 0 0-16,-3 1 0 15,-1 1 0-15,-1 0 1 16,-3 0-1-16,-2 0 1 16,1 0 0-16,0-2 0 15,-3 2-1-15,1-2 0 16,-5 2-1-16,3 0 1 0,-2 0-1 15,2 0 0 1,-1 2-1 0,-2-2 0-16,0 0-5 15,-2 0 0-15,-2 0-8 16,-1 5 1-16,0-1-87 16</inkml:trace>
  <inkml:trace contextRef="#ctx1" brushRef="#br0" timeOffset="76071.07">4666 10612 133 0,'0'0'0'0,"0"0"0"15,2 5 0-15,3-4 0 16,-1 1 1-16,5-2 1 16,1-2 0-16,12 1 1 15,4-1 0-15,0-1 0 16,-4 0-1-16,3 2 0 16,-3 0 0-16,-2 1 0 15,-4 0 0-15,-3 0 0 16,-3-1 0-16,-1 1 0 15,0-3 0-15,-2 2 0 0,-4-1 0 16,1 1 0-16,0 1 0 16,-2 0 0-16,-2 1-1 15,0-1 0-15,0 0-1 16,0 0 0-16,3 0-2 16,-3 0 1-16,3 0-5 15,1 2 1-15,-1-1-113 16</inkml:trace>
  <inkml:trace contextRef="#ctx1" brushRef="#br0" timeOffset="78456.81">6310 9940 129 0,'0'0'0'0,"0"0"1"15,0 0 1-15,0 0 0 16,0 0 0-16,0 0 0 15,0 0-1-15,0 0 1 16,0 0-1-16,0 0 1 16,0 0-1-16,0 0 1 15,0 0-1-15,18 4 0 16,10 1 0-16,-5-1 0 16,-4 0 0-16,6-4 0 15,1-2 0-15,-3-3 0 16,-1 1 0-16,-4-7 0 15,2-2 0-15,-6-4 0 16,-2-3 0-16,-3-1 0 16,-5 1 0-16,0 0 0 15,-3 1 0-15,1 1 0 0,-4-3 0 16,1 5 0-16,0 3 0 16,-2 4 1-16,3 1-1 15,-6 4 0-15,-1 3 0 16,-2 6 0-16,-2 4-1 15,-1 4 1-15,0 2-1 16,1 5 1-16,-2 2-1 16,1 3 1-16,-1 6-1 15,2-1 1-15,3-1-1 0,-4 3 1 16,1-1-1-16,2 7 1 16,-1 4-1-16,-2 7 1 15,-5 8-1-15,1-12 1 16,1-7-1-16,2-11 0 15,6-9 0-15,0-5 0 16,5-2 0-16,-1-2 0 16,3-3 0-16,3-2 0 15,-3 0 0-15,0-4 0 16,4 0 0-16,1-4 0 16,3 0 0-16,6-5 1 15,3-3-1-15,-1-4 1 16,3-4-1-16,4-1 0 15,2-3 0-15,-6 5 0 16,-3 2 0-16,1 2 0 16,1 1 0-16,-4 4 1 15,-4 4-1-15,-2 0 0 0,-2 5 0 16,0-1 0-16,1 2 0 16,0 7 0-16,2 4 0 15,-6 4 1-15,1 4-1 16,-3 1 0-16,-1 4 0 15,2-5 1-15,1 1-1 16,-3-2 0-16,1 0 0 16,-1-7 0-16,-1 0 0 15,2-2 0-15,2-1-1 16,-3-2 1 0,2-4-4-16,7-2 0 15,2 0-125-15</inkml:trace>
  <inkml:trace contextRef="#ctx1" brushRef="#br0" timeOffset="79040.9099">6892 9721 135 0,'0'0'1'16,"0"0"0"-16,0 0 1 16,0 0 1-16,0 0 0 15,0 0 0-15,6-11 0 16,-1 3 1-16,-2 2-1 0,1 2 0 16,0-1-1-16,-2 7 0 15,-2 1 0-15,0 10 0 16,-3 7-1-16,0 9 1 15,-4 7-1-15,1 1 1 16,-1 4-1-16,-2 1 1 16,-1 5-1-16,-2 10 0 15,-5 8 0-15,5-6 0 16,-1 1-1-16,2-14 1 16,0-8-1-16,0-5 1 15,2-5-1-15,3-3 1 16,-1-6-1-16,2 0 1 15,3-6-1-15,-3-1 1 16,1-1-1-16,-1-4 0 16,4-2-1-16,1-5 0 15,0 0-9-15,4-12 1 16,5-8-2-16,-2 6 0 0,-1 1-91 16</inkml:trace>
  <inkml:trace contextRef="#ctx1" brushRef="#br0" timeOffset="79489.9599">7028 9766 117 0,'0'0'1'0,"6"-15"0"16,7-8 2-16,-6 6 1 16,-1 7 0-16,0 1 1 15,-2 4-1-15,-2 2 0 16,-2 3-1-16,0 5 1 16,-2 0-1-16,-2 11 0 15,1 2-1-15,-2 6 0 16,1 5 0-16,-3 4 0 15,0 3 0-15,-4 28 0 32,-6 22 0-32,4-13 0 15,-2-5-1-15,5-11 1 16,4-9-1-16,-1-8 1 16,0-6-1-16,1-7 0 15,3-6-1-15,-1-2 1 0,-1 0-2 16,1-3 1-16,-1 0-10 15,1-3 0-15,0 0-104 16</inkml:trace>
  <inkml:trace contextRef="#ctx1" brushRef="#br0" timeOffset="80107.64">6213 9692 114 0,'0'0'2'0,"0"0"1"16,0 0 1-16,0 0 0 16,0 0 1-16,0 0-2 15,0 0 1-15,0 0-1 16,0 0 0-16,0 0 0 16,0 0 0-16,5 18-1 15,-4 4 0-15,-2 7 0 0,0 6 0 16,-1 7-1-16,-5 3 1 15,1 2-1-15,-7 19 1 16,-3 13-1-16,1-7 0 16,-1-3 0-16,3-12 0 15,4-6 0-15,-1-5 0 16,0-5-1-16,4-8 1 16,0-5-1-16,5-10 1 15,-1-7-1-15,2-4 0 16,2-3-2-16,-2-4 1 15,4-7-8-15,-1-6 0 16,1 2-99-16</inkml:trace>
  <inkml:trace contextRef="#ctx1" brushRef="#br0" timeOffset="80557.52">6060 9687 145 0,'0'0'0'16,"0"0"0"-16,0-5 0 0,0 5 0 15,-2 0 0-15,0 3 1 16,-1 5 0-16,-6 20 1 31,-4 17 0-31,0 0 0 16,-3 7 1-16,-1 16 0 16,-2 15-1-16,3-11 0 15,3 1 0-15,3-11 0 16,5-10-1-16,-1-1 1 15,-2-6-1-15,2-6 1 16,3-5-1-16,-2-8 0 16,3-4-1-16,2-9 1 15,0-6-1-15,2-4 0 16,0-2-4-16,4-2 1 16,-2-2-7-16,2-4 1 15,0 0-98-15</inkml:trace>
  <inkml:trace contextRef="#ctx1" brushRef="#br0" timeOffset="82931.86">7229 9442 102 0,'0'0'2'0,"0"0"3"16,0 0 0-16,0 0-1 15,0 0 1-15,0 0-1 16,0 0 1-16,-9-17-2 15,3 8 1-15,2 0-1 16,1 0 0-16,3 0-1 16,0 2 1-16,3-1-1 0,7 1 0 15,3-2-1-15,3 2 1 16,-1-2-1-16,2 5 0 16,2-1 0-16,-3 10 0 15,0 4 0-15,-9 9 0 16,-7 9 0-16,-7 5 0 15,-9 4-1-15,-6 0 1 16,-4 1-1-16,4-5 1 16,0-3-1-16,8-8 0 15,6-6 0-15,16-3 0 16,15-3 0-16,8-7 1 16,9-2-1-16,-7-2 1 15,2-1-1-15,-8 1 1 16,-5 0-1-16,-6 2 1 15,-3-2-1-15,-3 2 1 16,-3 0-1-16,-7 0 1 16,-1 4-1-16,-7 1 1 0,0-1-1 15,2 1 0-15,-1-3-1 16,2 0 1-16,3-2-7 16,2 0 0-16,0 0-107 15</inkml:trace>
  <inkml:trace contextRef="#ctx1" brushRef="#br0" timeOffset="83922.56">7844 9853 116 0,'0'0'1'0,"8"-13"0"0,3-8 2 16,-4 7 1-16,-2 1 1 16,-1 3 0-16,0 3 0 15,1-2 0-15,-4-2-1 16,2 2 1-16,-1 2-2 15,-2 0 1-15,2 3-1 16,-2 4 0-16,-2 5-1 16,0 4 0-16,-4 4 0 15,-1 5 0-15,1 5-1 16,-4 4 1-16,4 5-1 0,-4 2 1 16,3 0-1-16,-1 7 1 15,0 1-1-15,-5 13 0 16,1 6 0-16,2-11 0 15,1-4-1-15,0-15 1 16,2-12-1-16,3-3 1 16,-1-9-1-16,2 2 0 15,1-7-2-15,2 0 0 16,0-2-11-16,7-4 1 16,0 1-102-16</inkml:trace>
  <inkml:trace contextRef="#ctx1" brushRef="#br0" timeOffset="84387.76">7819 9862 116 0,'0'0'0'16,"-4"-7"0"-16,-1-3 1 15,-2 0 1-15,0-2 1 16,3-3 1-16,2-1 0 16,2-4 1-16,2-4-1 15,2 4 0-15,-1 2-1 16,6-5 1-16,2 0-2 0,8 3 1 16,0 1-1-16,6 1 0 15,3 3-1-15,2 3 1 16,2 3-1-16,-1 7 1 15,2 9-1-15,-8 3 0 16,-6 7 0-16,-6 4 0 16,-6 1 0-16,-11 12 0 15,-12 5 0-15,-3-3 0 16,-9 5 0-16,-15 0 0 31,-13 5 0-31,11-19 0 16,3-6 0-16,19-9 0 15,11-7-1-15,3-4 1 16,8-1-2-16,1 0 0 16,4-1-10-16,12 2 0 15,0 0-100-15</inkml:trace>
  <inkml:trace contextRef="#ctx1" brushRef="#br0" timeOffset="84805.92">8100 10015 151 0,'0'0'1'16,"0"-1"0"-16,0-4 1 0,0 1 0 16,0 1 1-16,0-1 1 15,3 2-1-15,-3-1 1 16,0 1-1-16,0 2 0 15,0 0-1-15,0 5 0 16,-3-1 0-16,3 3 0 16,-2 2 0-16,0 4 0 15,2 5 0-15,0 1 0 16,0 3-1-16,-3 3 1 16,0 2-1-16,-4 1 1 15,-2 2-1-15,0-3 1 16,-2 0-1-16,-1-6 0 15,0 1 0-15,0-1 0 16,1-1 0-16,0 0 0 16,4-4-1-16,0-1 0 15,3-3-1-15,4-1 0 16,0-2-14-16,3-2 1 0,0 2-112 16</inkml:trace>
  <inkml:trace contextRef="#ctx1" brushRef="#br0" timeOffset="85589.01">5733 10739 113 0,'0'0'0'16,"0"0"0"-16,0 0 1 15,0 0 0-15,13 3 2 16,-1-1 0-16,2-2 0 16,14 0 1-16,13-2-2 15,8-1 1-15,9-1 0 16,8-1 1-16,5 3-2 0,28-3 0 15,22 2 0-15,0 0 0 16,7-3-1-16,-2 1 1 16,0 1-1-16,0 3 1 15,-2-3-1-15,2 3 1 16,-2 2-1-16,-6-1 1 16,-2 2 0-16,-8 0 0 15,-4 2-1-15,-9-1 1 16,-6-1-1-16,-9-2 1 15,-9 2-1-15,-9-2 1 16,-6-1-1-16,-15 0 0 16,-5-1 0-16,-10 0 0 15,-8 1 0-15,-5-1 0 16,-6 2-1-16,-3-1 1 16,1 1-1-16,-4-1 0 0,-1 1-1 15,-3-2 0 1,-4 0-11-16,-2 4 0 0,-1 0-97 15</inkml:trace>
  <inkml:trace contextRef="#ctx1" brushRef="#br0" timeOffset="87672.22">7096 11101 95 0,'0'0'1'15,"0"0"1"-15,0 0 2 16,0 0 1-16,0 0-1 16,0 0 1-16,0 0-1 15,0 0 0-15,0 0-1 16,0 0 0-16,0 0-1 15,0 0 1-15,0 0-1 0,0 0 0 16,-25 0 0-16,5 1 1 16,-6 4-1-16,0-1 1 15,-5 3-1-15,-3 2 0 16,-1 3-1-16,-2 1 1 16,-5 3-1-16,-9 4 1 15,-9 1-1-15,6 1 1 16,4 3-1-16,5-3 1 15,4-1-1-15,4 1 1 16,7-1-1-16,6 2 0 16,3 1 0-16,6 0 0 15,9-1-1-15,2-4 1 16,10-2-1-16,0-3 1 16,5 1-1-16,5-1 1 15,-1-3-1-15,7-4 1 16,1 0-1-16,3-5 0 15,-1-2 0-15,3-2 0 16,5-2 0-16,-6-1 0 0,-7 0 0 16,0-1 0-16,-4-1 0 15,-4-2 0-15,2-3 0 16,-10-1 0-16,-1-5 0 16,-10 4 0-16,-7 3 0 15,-1 2 0-15,-7 1 0 16,-1 2 1-16,-3 2-1 15,4 2 0-15,0-1 0 0,5 0 0 16,2 2 0-16,5-1 0 16,3 1-6-16,5-1 1 15,2-1-5-15,13 3 1 16,0 0-96-16</inkml:trace>
  <inkml:trace contextRef="#ctx1" brushRef="#br0" timeOffset="89155.27">6775 11824 106 0,'0'0'0'0,"1"0"1"31,5 0 2-31,-4-2 0 16,-1 2 1-16,2-2 1 16,-1 1-1-16,9-12 0 15,8-5-1-15,-7-1 0 16,2 0-1-16,-4 0 1 15,0-2-1-15,-2-1 0 16,2-1 0-16,-4 6 0 16,1 3 0-16,-3-1 0 0,1 2-1 15,-3-1 1-15,-2 0-1 16,-2 3 1-16,-6 2-1 16,0 0 1-16,-1 2-1 15,-4 3 0-15,-3 4 0 16,3 0 0-16,4 2-1 15,3 0 1-15,-4 1-1 16,7 3 0-16,-4 3-2 16,4-2 1-16,1-3-7 15,0 3 1-15,0-1-100 16</inkml:trace>
  <inkml:trace contextRef="#ctx1" brushRef="#br0" timeOffset="89506.31">6852 11644 113 0,'0'0'0'0,"0"0"0"16,0 0 1-16,10-6 0 16,9-6 0-16,-6 5 1 15,-1-1 0-15,5-1 1 16,1-1-1-16,-2 1 1 15,-2 2-1-15,-2 2 1 16,-1 3-1-16,-6 4 0 16,-5 1 0-16,0 4 0 15,0 4 0-15,-3-1 0 0,-1 3 0 16,1 4 0-16,1 2 0 16,-1 3 0-16,-1 2-1 15,4-2 1-15,0-1-1 16,3-3 0-16,1-3-1 15,1-3 0-15,2-5-3 16,6-2 1-16,3-8-5 16,-4 1 0-16,2 1-92 15</inkml:trace>
  <inkml:trace contextRef="#ctx1" brushRef="#br0" timeOffset="90210.95">7297 11095 128 0,'0'0'0'16,"0"0"1"0,7-29 0-16,-4 18 1 15,0 0 0-15,10 2 1 16,6 2 0-16,-4 5 0 15,2 4 0-15,-5 9 0 16,-4 12-1-16,-8 1 0 16,-6 6 0-16,-5 3 0 15,-8 0-1-15,3-4 1 16,0-2-1-16,6-7 1 16,4-3-1-16,8-5 0 15,8-5 0-15,10-2 0 16,10-3-1-16,-6-1 1 15,1-2-1-15,-5-1 1 16,-1 1-1-16,-3 0 1 16,-6 1-1-16,-1 1 1 15,-8 2-1-15,-1-3 1 16,-4 0-1-16,-2 1 1 0,3 0-1 16,3-1 0-16,-3 2-1 15,3-2 1-15,3 1-9 16,0-1 1-16,3 0-103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420" units="cm"/>
          <inkml:channel name="Y" type="integer" max="111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8.47894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16T04:53:15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27304 5853 191 0</inkml:trace>
  <inkml:trace contextRef="#ctx0" brushRef="#br0" timeOffset="58.49">27294 5798 78 0</inkml:trace>
  <inkml:trace contextRef="#ctx0" brushRef="#br0" timeOffset="159.6099">27308 5860 63 0</inkml:trace>
  <inkml:trace contextRef="#ctx0" brushRef="#br0" timeOffset="218.55">27340 5885 180 0</inkml:trace>
  <inkml:trace contextRef="#ctx0" brushRef="#br0" timeOffset="32892.47">17992 1141 88 0,'0'0'3'0,"0"0"1"15,2 2 2-15,-2-2 1 16,1-2 1-16,-1 2 1 16,2-4-4-16,-1 1 0 15,-1 1-1-15,0 2 0 16,1-3-2-16,0 2 0 15,3-2-1-15,-4-2 1 16,2 1 3-16,-1 2 1 16,2-5-5-16,-3 2 0 15,0-4 0-15,0 3 0 16,0-1 1-16,0-2 0 16,0-2 1-16,0 2 1 15,0 0-2-15,-3 3 0 16,0 0 0-16,3 3 0 15,-5 0-4-15,1-3 0 16,-1 3 3-16,0 0 1 0,-2 3-2 16,1 0 0-16,-1 0 0 15,-6 0 1-15,-2 0-3 16,-6 3 1-16,2 0 1 16,-2 0 0-16,0 0 4 15,-2 6 0-15,-1 3-4 16,-5 3 0-16,1-3 0 15,0 3 1-15,1 0-1 16,5-1 0-16,2 2 0 16,6-5 0-16,3 1-1 0,-1 3 0 15,2-1 1-15,-1 2 0 16,0-1 0-16,4-1 0 16,1-2 1-16,6-1 0 15,2-2 0-15,6 2 1 16,4-1-4-16,2-4 1 15,2 1 3-15,4-1 1 16,3-1-5-16,3 4 1 16,0-2-1-16,-1 7 0 15,-3 1 3-15,-2 6 0 16,-4 3-1-16,-7-3 0 16,-2-3 0-16,-6 8 0 15,-4 1-1-15,-2-2 1 16,-3-2-1-16,-7-1 0 15,-7-2 2-15,2-3 1 16,-4-4 1-16,2-4 0 16,-2 0-2-16,0-4 0 0,1-3 0 15,2-2 0-15,0 0 0 16,7-2 0-16,2-3-1 16,1 1 0-16,4-1-21 15,4-2 0-15,6 1-38 16,4-2 1-16,2 2 44 15</inkml:trace>
  <inkml:trace contextRef="#ctx0" brushRef="#br0" timeOffset="34060.2299">18058 1363 114 0,'0'0'4'0,"2"-3"1"16,2-3-2-16,-4 0 0 15,-4 0 2-15,4 3 1 16,-2 3-4-16,1-3 1 15,1 0 0-15,0 3 0 16,0-2-3-16,0 2 1 16,0-1 5-16,0 1 1 15,3 0-4-15,-3 0 1 16,2 0-4-16,-2 0 1 16,0 0-1-16,0 0 0 15,2 3 1-15,-1 3 1 16,-1-3 5-16,2 0 0 15,-2 1-9-15,0 7 1 16,2 4 0-16,-1-3 0 16,-1 0-2-16,0 3 1 15,-1 5 6-15,-1-4 0 0,2-1-6 16,-2-3 0-16,1-1 2 16,-1 1 1-16,0-2-1 15,2 0 1-15,0-3-1 16,0-1 1-16,-2-1-6 15,2-1 1-15,-1 1-1 16,1-1 0-16,-2 1-49 16,4-1 1-16,-1-1 24 15</inkml:trace>
  <inkml:trace contextRef="#ctx0" brushRef="#br0" timeOffset="34472.54">18122 1247 132 0,'0'0'5'0,"-1"-2"0"16,-2 0 2-16,2 0 1 0,0-1-6 16,1 3 1-16,-3-2 0 15,3 2 1-15,0-4-1 16,0 4 1-16,0 0 2 15,0 0 0-15,0 0-7 16,0 0 1-16,0 0-1 16,0 0 1-16,0 0 0 15,0 0 0-15,-1-3 0 0,1 3 0 16,-3-2-18-16,3 2 0 16,0 0-87-16</inkml:trace>
  <inkml:trace contextRef="#ctx0" brushRef="#br0" timeOffset="36009.82">18198 1310 118 0,'0'0'4'16,"0"-1"0"-16,1-4-1 16,2 1 1-16,-1 1 3 15,2 1 0-15,-1 2-2 16,-1-3 1-16,-1 3-2 0,-1 0 0 16,4 3-5-16,-4-1 1 15,2 2 3-15,2 1 1 16,-4 2-4-16,3-2 1 15,-2 1-3-15,2 1 1 16,-3-2 1-16,1 7 1 16,-1 3-2-16,1-3 1 15,-1 0 3-15,-1-3 0 16,0 0-5-16,-2 3 1 16,1 0 2-16,0 0 1 15,2-3-1-15,0 0 0 16,0-3-1-16,0-1 0 15,0 2 1-15,0-2 1 16,0 1-4-16,2-2 1 16,0 1 6-16,1-5 0 15,0-2-3-15,-1-7 0 16,-4 0-3-16,8-6 1 16,0 0 0-16,-2-3 1 0,0-3-2 15,1 0 1-15,2 3 1 16,2 3 0-16,2 3-1 15,1 1 0-15,-4 4 0 16,3 1 0-16,-2 1 0 16,-2 1 0-16,0 4-2 15,0-3 0-15,1 6 2 16,-4-3 0-16,0 4-5 0,1 1 0 16,2 1 7-16,-4 0 0 15,1-3-2-15,-1 4 0 16,-1 1-1-16,-1 2 1 15,-1 4 2-15,0-5 0 16,0 0-5-16,0 0 0 16,2-3 4-16,-2 3 1 15,0-6-4-15,0 3 1 16,0-3 1-16,0 3 1 16,0-3 4-16,0 5 0 15,1-1-5-15,-1-4 0 16,-1 3 1-16,1-6 0 15,0-9-1-15,3 2 1 16,0-4-3-16,2-4 0 16,0 0 4-16,3 0 0 15,1-3-3-15,1 6 0 16,1-3 3-16,2 3 0 0,0 0-5 16,-3 3 0-16,0 0 3 15,-2 4 0-15,-3 1-1 16,-1-1 0-16,-3 2 2 15,-1 3 1-15,4 0-1 16,-4 0 1-16,0 3-4 16,2 2 1-16,-2 1 1 15,2 1 0-15,1-1 0 16,-3 2 0-16,1 1 0 16,1-3 1-16,1 3-3 15,4 3 0-15,1 3-1 0,6 0 0 16,-1 3 4-16,-1-6 0 15,1 0-1-15,0-4 0 16,-2-1 0-16,0-5 0 16,-4-2 0-16,1-5 0 15,-2-4 4-15,-2-3 0 16,-3-3-3-16,2 0 1 16,-1 0-3-16,2 1 1 15,0 1 1-15,2 4 1 16,-1 0-2-16,-1 4 0 15,-1 1 0-15,-1-1 1 16,-2 5-1-16,0 0 0 16,-4-3 0-16,4 3 0 15,6-1 0-15,-6 1 0 16,0 0 1-16,0 0 0 16,3 0-1-16,-6 1 1 15,-1 2-1-15,-1-1 1 16,2 5-1-16,-1-2 0 0,2 1 0 15,1 0 1-15,1-3-1 16,0 9 0-16,0 0 0 16,0 0 0-16,-3-3-1 15,3 3 1-15,-1-3-1 16,1 0 0-16,0 3-12 16,4-3 1-16,-1 3 9 0,-1-3 0 15,1 0-59-15,-2-5 0 16,0 1 47-16</inkml:trace>
  <inkml:trace contextRef="#ctx0" brushRef="#br0" timeOffset="36054.47">18704 1339 225 0</inkml:trace>
  <inkml:trace contextRef="#ctx0" brushRef="#br0" timeOffset="36174.94">18698 1241 162 0,'0'0'2'0,"0"-5"0"15,0-2-3-15,4 1 0 16,3-2-14-16,0 4 0 16,0-2-78-16</inkml:trace>
  <inkml:trace contextRef="#ctx0" brushRef="#br0" timeOffset="36353.18">18780 1441 217 0</inkml:trace>
  <inkml:trace contextRef="#ctx0" brushRef="#br0" timeOffset="36844.17">18742 1461 88 0,'0'0'4'0,"0"0"0"15,-6 1 7-15,3-1 0 16,0-1-7-16,3 1 0 16,0 0 0-16,3 4 0 15,0 1-2-15,3-1 0 16,2 1 0-16,4-2 0 15,-2-2-1-15,3-1 1 16,3-1 3-16,-1-4 0 16,1-4-4-16,2 0 0 15,0-3 8-15,-3-6 0 16,1-6-8-16,-5 0 1 16,-6 0-2-16,2-2 0 15,-1-4-1-15,3-10 0 16,6-12 1-16,-9 9 1 0,-4 5-2 15,5 3 1-15,1 4 0 16,-4 8 1-16,-4 8-2 16,0 3 1-16,-4 6 1 15,3 3 0-15,-2 3-2 16,-1 0 1-16,1 3 2 16,-3 0 0-16,0 3-1 15,-6 9 1-15,-4 12-3 0,3-6 1 16,1 2 0-16,1 5 1 15,4 7 2-15,0-8 0 16,3-3-5-16,2 2 0 16,2-2 4-16,4 6 0 15,0-1-11-15,2-2 1 16,-1 0 0-16,0-3 0 16,2 0-104-16</inkml:trace>
  <inkml:trace contextRef="#ctx0" brushRef="#br0" timeOffset="37558.37">19183 1384 88 0,'1'-3'11'16,"4"0"0"-16,2-6-7 16,0 3 0-16,0 0 5 15,0-3 1-15,-2 1-7 0,-1 1 0 16,-1-2-1-16,3 0 0 15,4 0 9-15,-9 3 0 16,-1 1-8-16,-4-2 0 16,-3 5-2-16,1-1 0 15,-1 2-4-15,-3-2 0 16,1 1 3-16,-3-1 1 16,-1 3-3-16,-1 0 0 15,-4 3 2-15,1-1 0 16,-5 5 0-16,4-2 1 15,1 4-2-15,2-3 0 16,2 1 6-16,5-1 1 16,-1 2-8-16,2-2 1 15,-1 6 1-15,4 3 1 16,0 6-1-16,8-3 1 16,2 0-1-16,4 0 0 15,2-1 0-15,4-4 1 16,4-8 4-16,-2 2 1 15,0-5-7-15,1-4 1 0,0-5-1 16,-1-2 1-16,1-8 1 16,-4-1 1-16,-3-3-2 15,2 6 0-15,0 0 0 16,-4 3 1-16,0 3 1 16,-4 3 1-16,3 3-3 15,-9 3 1-15,-7 3-1 16,5 0 1-16,-1 3-1 15,3 3 0-15,2 6-6 0,8 3 1 16,3 0-7-16,3-1 0 16,-3 1-104-16</inkml:trace>
  <inkml:trace contextRef="#ctx0" brushRef="#br0" timeOffset="37594.2599">19379 1456 217 0</inkml:trace>
  <inkml:trace contextRef="#ctx0" brushRef="#br0" timeOffset="38009.51">19296 1310 115 0,'2'-1'5'0,"6"-4"0"15,5-2 1-15,-1 2 1 16,1 1-5-16,3 2 1 16,-4-1 1-16,7 3 1 15,0 0-2-15,1 3 1 16,-3-1-4-16,-1 5 0 15,-3-1 1-15,-1 2 0 0,-5 1-2 16,0-3 1-16,-3 3-2 16,0 3 1-16,-4 3-1 15,-4 0 0-15,-2 0 2 16,0-3 0-16,-3 0 0 16,1-6 0-16,-1 0 2 15,4-3 1-15,2-3-3 16,3-9 0-16,5-3 3 15,0-3 0-15,6 0 0 0,2-3 1 16,3 3-3-16,-3 1 1 16,-2 1-2-16,1-1 0 15,2 1 2-15,-4 1 1 16,-2 3-5-16,-2 0 1 16,0 0 0-16,0 0 0 15,-2 2-4-15,2 3 0 16,-1-1-113-16</inkml:trace>
  <inkml:trace contextRef="#ctx0" brushRef="#br0" timeOffset="38030.98">19667 1220 17 0,'-12'3'0'16,"1"1"-9"-16</inkml:trace>
  <inkml:trace contextRef="#ctx0" brushRef="#br0" timeOffset="38076.1599">19660 1274 223 0</inkml:trace>
  <inkml:trace contextRef="#ctx0" brushRef="#br0" timeOffset="39036.1899">19690 1256 156 0,'0'-2'6'0,"0"0"1"0,2 0-1 15,-2 2 0-15,0 0-7 16,0 0 0-16,-2 2 2 16,5 5 0-16,2-1-1 15,3 1 0-15,4 3-2 16,1-4 1-16,4 3 3 15,0-2 0-15,1-2-4 0,3 1 0 16,-1-2 5-16,-2-1 0 16,-2-3-5-16,-3-3 1 15,-2-1 1-15,-8-2 1 16,-1-3 0-16,11 0 1 16,5 1-1-16,-7-1 1 15,-6-2-2-15,0 2 0 16,-4 0 1-16,3 2 0 15,0 1-1-15,2 1 1 16,1-2 2-16,-4 1 0 16,1 3-2-16,-4 1 0 15,1-1 0-15,-1-1 0 16,0 2 0-16,3 2 0 16,2 0-1-16,-2 0 1 15,2 2-1-15,0-2 1 16,-3-2-1-16,-4 2 0 15,-4 0 0-15,2-3 0 16,1 3 0-16,-2 0 1 0,-3 3-1 16,5-3 1-1,1 2-1-15,-1-2 1 0,1 0-1 16,2 0 1-16,0 4-1 16,0-4 1-16,-2 5-1 15,2-5 1-15,0 0-1 16,2 0 0-16,3-2 0 15,-5 2 0-15,-5 0 0 16,5 0 1-16,-2 2-1 0,2-2 0 16,5 3 0-16,0-3 0 15,1 1 0-15,-6-1 0 16,-6 3 0-16,5-3 0 16,-3 0 0-16,1 0 0 15,-2 0 0-15,3 0 0 16,0 0 0-16,2 0 0 15,-3 0 0-15,3 0 1 16,0 0-1-16,0 0 0 16,-6-3 0-16,4 3 1 15,-2 0-1-15,4 0 0 16,0 0 0-16,0 0 0 16,-4 5 0-16,0-5 0 15,1 3 0-15,1-6 0 16,0 3 0-16,2 0 0 15,2-2 0-15,1-1 0 16,4 2-1-16,-4-2 1 16,-3 3-1-16,-4 0 1 0,-3 0 0 15,7 0 0-15,0 0-1 16,3 0 0-16,1 0 1 16,-4 0 0-16,0 0-1 15,0 0 0-15,0 7-8 16,0-7 0-16,0 0-1 15,0 0 1-15,-4 0-27 16,4-4 0-16,0 1-26 0</inkml:trace>
  <inkml:trace contextRef="#ctx0" brushRef="#br0" timeOffset="42548.95">19613 1450 77 0,'0'0'8'0,"0"0"0"0,-4 0-3 15,4 0 1-15,-2 2 5 16,2 2 0-16,-1-1-9 15,2 0 1-15,1 3 0 16,1-2 0-16,1 3 0 16,0 0 1-16,2-1-3 15,2-1 1-15,2-2 4 16,4 1 1-16,2-4-3 0,-1-3 0 16,5-1-4-16,2-5 0 15,-3-2-1-15,1-5 1 16,-2-1 1-16,0-2 1 15,-2-7 3-15,-1 2 0 16,0 0-5-16,8-8 0 16,5-1 2-16,-4-1 1 15,-1-4-3-15,-4 6 1 16,-4 0-1-16,-5-2 0 16,-3-1 3-16,2 8 0 15,0 0-4-15,-2 6 0 16,1 3 3-16,-1 3 0 15,-4 6-8-15,0 0 0 16,-1 0 6-16,-2 4 0 16,-2-2-1-16,2 1 0 15,-2-3 2-15,-1 4 1 16,2-2-2-16,-6 2 0 16,-1-1-1-16,2 3 0 15,0-1 1-15,-1 2 0 0,1 4-4 16,-3 0 1-16,2 3 5 15,-3 1 0-15,-1-1 1 16,-1-1 0-16,-1 1-4 16,1 2 1-16,0-2-2 15,0 4 1-15,-1-3 3 16,1 3 0-16,2 0-2 0,-1-2 0 16,1 2 0-1,3 0 0-15,0 2-4 0,-2 4 1 16,0 3 3-16,0-3 1 15,-1 2-2-15,2-1 0 16,0-1 2-16,1-3 0 16,2-1-4-16,-1 1 1 15,1 1 2-15,1-2 1 16,1 1-1-16,1 1 0 16,0 1 0-16,2-3 0 15,0 5 1-15,0-5 1 16,0 3-2-16,0-1 0 15,4-1 0-15,3 2 1 16,5-1-2-16,2-4 1 16,2 2 1-16,2-4 0 15,-1 1-3-15,1-5 1 16,0-3 1-16,-1 0 0 16,-1 0 3-16,-5-2 1 15,-1-2-7-15,-2 1 0 0,2-3 2 16,-3 1 1-16,1-2 5 15,0 1 0-15,1 1-5 16,-3-2 0-16,-2-2 0 16,-2 2 0-16,2-2 2 15,-3 0 1-15,4 0-4 16,-3 2 1-16,1-2 0 0,0 3 1 16,1 1-1-16,0-2 0 15,-4 1 0-15,0 3 0 16,0 6 1-16,0-3 0 15,2-3-1-15,-2 3 1 16,-4-2-1-16,1 2 0 16,-1 0 0-16,4 0 0 15,0 0 1-15,0 0 0 16,4 5-1-16,-4-1 0 16,0 1 0-16,-2 1 1 15,1 3-1-15,0-2 0 16,0 2-1-16,2 0 1 15,0 2 1-15,7-2 0 16,6 0-3-16,4-1 0 16,8-4 2-16,-3-2 0 15,3 1 1-15,-2-3 0 16,-1-3-1-16,0 1 0 16,-2-2 0-16,-7-1 0 15,-3-2 0-15,-2-2 1 0,-4-2-1 16,-1-1 0-16,-1 1 0 15,1 2 1-15,1 2 0 16,-3-2 1-16,-2 3-2 16,-1 1 0-16,-2 1 1 15,2 1 0-15,1 3-1 16,0 0 1-16,0 0-1 16,0 0 1-16,0 0-1 15,0 0 1-15,0 0 0 0,0 0 0 16,-4 4-1-16,2 1 1 15,-3 2-1-15,3-2 0 16,-1-1 0-16,-3 14 0 16,-1 5 0-16,-5 9 0 15,-1 10 0-15,-4 0 0 16,-5 3 0-16,-4 3 0 16,-5 2 0-16,1 0 0 15,-2 1 0-15,8-10 0 16,1-7 1-16,-5-5 0 15,-2-2-1-15,2-9 0 16,-1-6 1-16,4-6 0 16,3-6-1-16,5-3 0 15,5-9 0-15,6-3 0 16,4-9 0-16,4 4 0 16,7-2 0-16,3 4 0 15,4-3 0-15,5 7 0 16,3-1 0-16,2 1 0 15,2 1 0-15,5-4 0 0,6 2-1 16,-4-1 1-16,0 2 0 16,-1-1 0-16,-3 3 0 15,-7 1 0-15,-6 4 0 16,-2 1 0-16,-3 3 0 16,-3-4 0-16,0 0 0 15,-5 1 0-15,-1-1 0 0,-3 5 0 16,2 2-2-16,-3 0 1 15,3-3-7-15,-1 3 1 16,5 0-11-16,-2 0 0 16,0 0-93-16</inkml:trace>
  <inkml:trace contextRef="#ctx0" brushRef="#br0" timeOffset="45775.32">20949 1491 68 0,'0'0'0'16,"0"0"9"-16,0 0 1 15,0 0-5-15,0 0 0 16,0 0 1-16,0 0 0 16,0 0-1-16,0 0 0 15,0 0-1-15,0 0 0 16,21 0 1-16,-9-3 0 16,3-3-3-16,-2-2 0 15,0-1-1-15,-4-9 1 16,1-3 0-16,0 0 0 15,1-6 0-15,2 3 0 16,-1-3 1-16,9-9 0 16,2-12-3-16,-4 5 0 15,0-5 3-15,-3 3 1 0,2 4-4 16,-4 8 1-16,0 6 1 16,-7 6 0-16,-2 6-2 15,1 3 0-15,-1 4 0 16,-3 1 0-16,-2 1 5 15,-1 3 1-15,-2-2-7 16,1 4 0-16,1-2 1 16,1 3 0-16,3-2 0 0,-3 2 0 15,0 0 2-15,0 0 0 16,3 0-4-16,-3 0 1 16,-3 2 3-16,-2 1 0 15,0 3-3-15,1-2 1 16,-1 1 0-16,-4 16 1 15,-8 6-6-15,2 6 0 16,0 3 6-16,0 2 0 16,2 5-3-16,4-5 0 15,4-3 3-15,7-2 0 16,2-6 0-16,3-1 1 16,2-4-3-16,1 1 0 15,1-2-2-15,0-6 1 16,1-6-11-16,2-3 0 15,-2 3-88-15</inkml:trace>
  <inkml:trace contextRef="#ctx0" brushRef="#br0" timeOffset="45792.89">21260 1358 27 0,'4'-1'0'16,"0"-2"-17"-16</inkml:trace>
  <inkml:trace contextRef="#ctx0" brushRef="#br0" timeOffset="45825.1899">21324 1322 220 0,'5'-4'0'0,"2"1"-162"16</inkml:trace>
  <inkml:trace contextRef="#ctx0" brushRef="#br0" timeOffset="45875.2899">21355 1247 221 0</inkml:trace>
  <inkml:trace contextRef="#ctx0" brushRef="#br0" timeOffset="45909.0199">21253 1191 219 0</inkml:trace>
  <inkml:trace contextRef="#ctx0" brushRef="#br0" timeOffset="46527.83">21049 1170 74 0,'0'0'11'0,"-10"5"0"16,-6 4-3-16,0-6 0 15,1-2-3-15,3-1 0 16,2 0-2-16,6-1 0 16,4-2 1-16,9 3 1 15,8-2-2-15,9-1 1 16,8-1-3-16,2-1 1 15,4 1-1-15,2-1 0 16,1-1 0-16,1 1 1 16,3 1-2-16,-10 1 1 15,-8-3 0-15,-9 3 1 16,-11 3-2-16,-3-2 1 16,-3 2 2-16,-3 0 1 0,0 0 10 15,0 0 1-15,2 0-20 16,-2 0 1-16,3 0 5 15,-3 0 0-15,0 0-2 16,0 0 0-16,-5 2 2 16,1 3 1-16,-3-1-2 15,2 3 0-15,0-2 3 16,0 6 0-16,-2 7-5 0,3-2 0 16,2 4 2-16,5-2 0 15,7 0-4-15,3-2 0 16,6-2 5-16,3-5 0 15,4-7-7-15,-1 1 1 16,2-3 5-16,-7-5 0 16,0 1 0-16,-10-5 0 15,-3-5-1-15,-8-2 1 16,-7 0 11-16,-4-2 0 16,-5 2-15-16,-5 5 1 15,-5-1 4-15,5 6 1 16,3-1-5-16,5 2 0 15,3 1-9-15,5 4 0 16,-1-2-101-16</inkml:trace>
  <inkml:trace contextRef="#ctx0" brushRef="#br0" timeOffset="48191.7299">22217 1256 82 0,'0'0'9'0,"7"-4"0"15,5-1 1-15,-8-1 1 16,-1 1-7-16,2-2 0 16,1 1 0-16,-2-3 0 15,-3 0-2-15,0 1 0 16,-2-2-1-16,-3 0 1 15,-3 3 6-15,-5 1 1 16,-7 3-5-16,-6 6 1 16,-6 1-7-16,4 3 1 15,1 2 1-15,-8 4 0 16,-1 5-1-16,8-1 0 16,5-2 1-16,6-1 0 15,6-1 0-15,6 1 0 0,5 2 0 16,10-7 1-16,5 0 1 15,4-4 1-15,2-1-4 16,4-5 1-16,4-5 0 16,0 0 1-16,0-3 0 15,0-3 0-15,0-3 4 16,2-15 0-16,2-7-2 16,-7 1 1-16,-7-2-5 0,-5-5 1 15,-5-1 2-15,2 11 1 16,1 3-4-16,-5 6 1 15,-3 6 0-15,2 1 1 16,0 1-2-16,-4 5 1 16,0 2 1-16,-2 2 0 15,0 5-2-15,-1-1 1 16,-2 3 0-16,2 0 0 16,0 0 1-16,0 0 0 15,-3-4-3-15,0 6 0 16,1 3 1-16,-1 1 1 15,-1 3 1-15,2 0 1 16,-3 3-2-16,0 3 0 16,-1 6 0-16,1 8 0 15,-2 7-4-15,4-3 1 16,1-1 2-16,6 4 0 16,4-2 0-16,2-5 1 15,5-6-7-15,6-5 0 0,3-6 6 16,0-3 0-16,0-7 1 15,-2-2 1-15,-3-2 0 16,-6-5 1-16,-2 2 0 16,-2-6 0-16,-4-2-3 15,0 4 1-15,-1-3 0 16,-4 6 0-16,0-2 8 16,0 4 0-16,0-1-8 15,0 5 0-15,-4 0-2 0,4 0 0 16,2 3 4-16,0-1 0 15,-2 2-2-15,3-4 0 16,1 3 0-16,7-3 1 16,1 0-2-16,0 0 1 15,2-5 0-15,2 1 0 16,3-5 2-16,-5 0 0 16,-1 0-2-16,-4-3 0 15,-4-2 1-15,-5 1 1 16,-6 2-2-16,-2-1 0 15,-3-3 0-15,-4 6 0 16,-2 0-1-16,2 9 0 16,-3 3 2-16,6 0 0 15,1 3-1-15,3 6 0 16,-3 0 0-16,4 6 0 16,0 2 0-16,5 5 0 15,7 4 0-15,0-6 0 0,4 2 0 16,2-9 0-16,5 0-5 15,2-5 1-15,0-2-12 16,0-5 1-16,2-4-49 16,1-4 1-16,0 2 59 15</inkml:trace>
  <inkml:trace contextRef="#ctx0" brushRef="#br0" timeOffset="49224.78">23064 1012 47 0,'0'0'9'0,"4"-3"1"16,-1 0 3-16,4 0 0 16,1 3-4-16,-3-3 1 15,-1 0-3-15,-1 3 1 16,-3-3-3-16,-3 0 1 16,-2 3-5-16,-5 0 1 15,-4 6 2-15,-2-3 0 16,-3 3-1-16,-1 3 0 15,-1 6 5-15,-1 3 1 16,-5 0-9-16,6-3 1 16,2 2 1-16,4-1 0 15,5-1-7-15,0 6 1 16,4-1 7-16,11 3 0 16,6-2-3-16,1-3 0 15,8-3 1-15,2-6 1 16,4-2-3-16,-4-5 0 15,1-2 1-15,-4-2 0 0,0-2 8 16,0-5 0-16,-1 0-7 16,-2 0 0-16,-4-3-1 15,-1 6 0-15,-5-3 0 16,-1 4 0-16,-1 2-2 16,2-1 1-16,0 2 4 15,-3 2 0-15,-3 0-5 0,2 6 1 16,3 2 4-16,1-2 0 15,2 6-3-15,-3-3 0 16,0 0-13-16,4 2 0 16,6-2 13-16,-1 0 0 15,2-5-1-15,-1-1 0 16,2-3 1-16,-1-3 0 16,0-3 4-16,-7-3 0 15,-4-5-3-15,-5-2 1 16,-5-2 3-16,-2 0 0 15,-2 0-5-15,1 4 0 16,2 3 1-16,-5 0 0 16,-2 1-1-16,4 6 0 15,0 2-3-15,2 2 1 16,1 2-13-16,0-2 0 16,-1 3-96-16</inkml:trace>
  <inkml:trace contextRef="#ctx0" brushRef="#br0" timeOffset="50557.86">23614 1196 78 0,'0'0'9'0,"0"0"1"15,-5-5 6-15,4 1 1 16,1-4-11-16,0 2 1 15,-2 1-2-15,-2-2 0 16,-2 1-2-16,-4 1 1 0,-9 1-4 16,-6 1 1-16,-8 6 0 15,0 1 1-15,-7 1-2 16,10 1 1-16,6 3 1 16,4-2 1-16,7 3-2 15,2 3 0-15,6 1 2 16,12 1 1-16,9 3-4 0,5-6 0 15,4-1 2-15,4-4 0 16,4-5 1-16,-3-2 1 16,0-2-5-16,-5-5 0 15,-6-4 1-15,-1-5 0 16,-2-4 0-16,3-16 1 16,0-12 1-16,-4 2 0 15,-5-3-2-15,-1 8 1 16,-1 5 0-16,3 6 1 15,0 4-2-15,-8 6 1 16,-3 4 0-16,0 5 0 16,-5 4-1-16,3 1 1 15,2 3-1-15,2 1 1 16,0-1-1-16,-6 6 0 16,-1-1 0-16,-2 3 0 15,0 2 0-15,2 2 0 16,1 2-1-16,0 2 1 15,0 4 0-15,2 5 1 16,2 5-3-16,5 5 1 16,0 7 0-16,1-3 1 0,2 0-1 15,6-6 0-15,4-1-9 16,4-3 1-16,0-8 9 16,3-5 1-16,2-7 2 15,-3-3 0-15,-2-7 0 16,-5-5 0-16,-2-5-2 15,-4 2 1-15,-1-3-2 0,-1 1 0 16,0 3 0-16,-6 0 1 16,1 3 0-16,-4 2 0 15,-4 2-1-15,4 4 1 16,6 4-1-16,4 1 1 16,6-1-1-16,-2 1 0 15,2-1 1-15,-2-4 0 16,1 0 0-16,0-4 0 15,1 1-1-15,0-3 0 16,0-3 0-16,-1-3 1 16,1 1-1-16,-4-7 0 15,-3 0 0-15,-7 0 0 16,-4 3 0-16,-3 0 1 16,-6 0-1-16,-1 6 0 15,-4 6 0-15,-3-3 0 16,-3 6 0-16,2 3 0 15,2 1 0-15,4-2 1 16,3 4-1-16,-8 9 1 16,-5 9-1-16,8 3 1 0,5 2-1 15,9-2 1-15,4 3 0 16,8-6 0-16,4-1-1 16,-1-5 0-16,2 0 0 15,0-4 0-15,4-3-1 16,-2-4 1-16,-2-3 0 15,4-1 0-15,-5-1-1 16,2-2 1-16,0 2-23 16,-1-2 1-16,1 0-91 0</inkml:trace>
  <inkml:trace contextRef="#ctx0" brushRef="#br0" timeOffset="52657.48">24898 869 78 0,'0'0'8'0,"0"0"0"0,0 0 5 16,0 0 1-16,0 0-8 15,0 0 1-15,0 0-2 16,0 0 1-16,0 0-6 15,0 0 1-15,0 0 2 16,0 0 0-16,0 0 5 16,0 0 0-16,0 0-6 15,0 0 1-15,3-18 6 0,5 10 1 16,2 4-13-16,2-2 1 16,3 3 5-16,-1 1 0 15,2 4-5-15,-1 5 0 16,0 2 2-16,-5 2 0 15,-3 3 0-15,-4-1 0 16,-1-1-6-16,-15 11 0 16,-11 8 5-16,6-2 0 15,-1 1 1-15,3-6 1 16,2-3-1-16,4-6 1 16,4-6-3-16,1 0 0 15,0-3 4-15,1 2 0 16,-1-2 5-16,7-3 1 15,1-3-12-15,6-5 0 16,2-4 4-16,4-7 0 16,2-4-2-16,-2-1 1 15,0 0 2-15,3 0 0 16,2 1-3-16,4-2 1 16,6-4-3-16,-3 2 1 15,-1-3 2-15,-3 4 1 0,0 1 0 16,-4 5 1-16,-3 2 2 15,-4 1 0-15,-3 3-3 16,-4 6 0-16,-5 1 1 16,4-1 0-16,0 3-1 15,-3-2 0-15,-2 1 5 16,0 1 0-16,-4-1-7 0,2 2 1 16,-2 1-3-16,-5 4 1 15,-2 1 4-15,1-1 0 16,-2 3-1-16,1 0 0 15,-1-1 2-15,-3 10 0 16,-2 4-3-16,5-3 1 16,1 1 0-16,3 0 0 15,1 0 0-15,1 2 0 16,4 1 0-16,3 1 0 16,3-4 3-16,6-1 1 15,2-2-3-15,3-6 1 16,2-3-7-16,0-6 1 15,1 3-25-15,-3-6 0 16,1 3-57-16</inkml:trace>
  <inkml:trace contextRef="#ctx0" brushRef="#br0" timeOffset="52683.45">25228 1000 240 0,'-3'0'0'15,"1"0"-177"-15</inkml:trace>
  <inkml:trace contextRef="#ctx0" brushRef="#br0" timeOffset="53290.87">25308 1062 124 0,'3'0'4'0,"-6"0"0"15,-1 0 0-15,0 0 0 16,0 0 1-16,0-5 0 16,2-1-4-16,-1-3 1 15,2 0 6-15,3 0 0 16,4 0-6-16,2 0 1 16,3 0 2-16,2 3 1 15,3 3-2-15,-3 0 0 16,0 3-4-16,0 3 0 15,-1 6-1-15,-4 0 1 16,-5-3 1-16,-10 12 0 16,-12 12-6-16,3-3 0 15,-5 0 4-15,2-2 1 16,3 0-4-16,2-2 1 16,4-1 3-16,9-4 0 0,6-2 0 15,8-5 1-15,6-4-3 16,4 0 1-16,3-5 1 15,-1 2 0-15,-2-4 1 16,-4 3 0-16,-7-3 6 16,-1 0 0-16,-4-3-5 15,-7 3 0-15,-4 0 0 16,1-2 0-16,-1 2-1 0,-1-2 0 16,-3 2-1-16,4 0 1 15,2 0-2-15,6 0 1 16,2 2-1-16,0-4 1 15,6 0-47-15,-3-1 1 16,0 1-19-16</inkml:trace>
  <inkml:trace contextRef="#ctx0" brushRef="#br0" timeOffset="54040.7199">25816 1236 70 0,'0'0'13'0,"-2"-4"1"0,0-1 1 16,6 2 1-16,2 2-11 15,-2-2 0-15,-2 3-2 16,-2 0 1-16,2-2-1 16,-2 2 0-16,1 5 7 15,1-1 1-15,-2 1-8 16,-3 1 0-16,-1 3-5 16,0-2 1-16,-1 0 2 0,-11 9 1 15,-9 4-6-15,7 2 1 16,0 4 1-16,4-5 0 15,3 0-48-15,3-3 0 16,0 0 16-16</inkml:trace>
  <inkml:trace contextRef="#ctx0" brushRef="#br0" timeOffset="56505.88">17751 2952 76 0,'0'0'0'16,"0"3"9"-16,0 0 0 16,-4 0-2-16,1 0 1 15,1 0-4-15,0-2 1 16,2 1-2-16,0-2 1 15,4 3 8-15,0 0 0 16,6-3-11-16,-4 0 0 16,3 0 0-16,0-3 1 15,0-3-2-15,2 0 0 16,-4-3 3-16,5-2 0 16,-1-1-1-16,1-3 0 15,-5-1 10-15,2-7 0 16,-1-4-18-16,3-6 0 15,-2-6 10-15,1 5 0 16,1-5-7-16,3-6 0 16,3-6 3-16,-5 6 0 0,-6 1 1 15,1 5 1-15,-3 3-2 16,-1 4 0-16,-3 5 0 16,2 6 0-16,-2 6 0 15,2 1 0-15,0 5 0 16,1 0 0-16,1 2 5 15,-1 2 1-15,-6 1-7 0,1 2 0 16,0-1 2-16,2 3 0 16,-3-2-1-16,3 2 1 15,0 0-1-15,0 0 0 16,-4 5-1-16,2-3 0 16,-2 5 1-16,-2 13 1 15,-4 14-1-15,1 2 0 16,-2 7 1-16,2-4 1 15,-1 0-4-15,5 5 1 16,-1 4 0-16,2-3 1 16,4 0-2-16,4-6 1 15,-2-4 1-15,5-4 1 16,5 1-6-16,2-7 0 16,-1-7-7-16,2-5 0 15,-2-5-52-15,3-8 1 16,-3 1 61-16</inkml:trace>
  <inkml:trace contextRef="#ctx0" brushRef="#br0" timeOffset="56601.76">18131 2655 233 0,'-5'0'0'0,"0"0"-171"15</inkml:trace>
  <inkml:trace contextRef="#ctx0" brushRef="#br0" timeOffset="57956.87">17719 2622 144 0,'0'0'0'16,"-2"0"1"-16,7 0 1 15,1-3-1-15,8 3 0 16,5 0 0-16,8 0 0 16,4 0 1-16,3-3 0 15,3 2-2-15,-1-1 1 16,0-4 0-16,1 3 0 15,0 0 2-15,-4 0 0 16,-5 0 0-16,-5 0 1 16,-7 0 3-16,-4 0 0 15,-4 0-12-15,-2-3 1 0,-4-3 8 16,1-2 0-16,-3-2-8 16,0-1 1-16,0 2 2 15,2-6 1-15,2 1 1 16,-4 1 0-16,-2-2 5 15,0 3 1-15,1 1-9 0,0-2 1 16,1 2 1 0,0 1 0-16,1 6-1 0,0 0 1 15,-1 5 0-15,2-2 1 16,-2 4 1-16,0 6 0 16,-2 8-2-16,0 4 0 15,-1 7 0-15,-1-1 0 16,0 2 0-16,2-2 0 15,-4 3-2-15,2-6 1 16,2-1 1-16,-2 10 1 16,-3 9 1-16,1-12 1 15,2-4-4-15,0 7 0 16,3 1 2-16,-3-8 0 16,3-5-3-16,-1-3 1 15,2-3 2-15,-3-1 0 16,3-2-1-16,0 0 0 15,0 0 0-15,0-4 0 16,-2 2 0-16,0-1 0 16,-1-1 0-16,0 2 0 15,-1-3 3-15,4-4 1 0,-2 2-4 16,4-6 0-16,5-1-1 16,0-8 1-16,3-1 0 15,3-6 0-15,4-5-3 16,-1 0 1-16,-2 0 3 15,-1 5 1-15,0 4-2 16,-4 5 1-16,-1 2-6 16,-1 3 1-16,-2 5 4 0,-2 5 0 15,3 8-6-15,-2-1 0 16,0 1 7-16,1-2 0 16,-1 0-3-16,8-3 1 15,3-1 4-15,-1-6 1 16,-4-2-6-16,4-2 1 15,0-1 4-15,-3 1 1 16,-3-4-4-16,-4 2 0 16,-2 2 2-16,0-1 0 15,-1 5-1-15,-1 0 1 16,0 0-1-16,4-4 0 16,-2 1 0-16,4 3 1 15,3 0-2-15,2 0 0 16,3 0 0-16,-5 0 1 15,-1 0-1-15,0 0 1 16,-3 0-1-16,-1 3 1 16,-3 1 0-16,2-2 0 15,-3-2 0-15,2 0 0 0,2 0-1 16,3-6 1-16,0-3-1 16,4 1 0-16,2 2 0 15,3-6 0-15,2 0 0 16,-6 0 0-16,-3-3 0 15,-2 3 1-15,-7-6-1 16,0 6 0-16,-7 0 0 16,0 0 1-16,-5 6-1 15,-2 1 0-15,-4 4 0 0,-1 4 0 16,-4 3 0-16,2 3 0 16,5 0 0-16,2 1 0 15,2 4 0-15,3 10 0 16,2 9 0-16,4-3 0 15,3-1 0-15,10-2 0 16,9 0 0-16,2-6 0 16,5-3-1-16,-1-7 1 15,4-2-21-15,1-6 0 16,1 1-96-16</inkml:trace>
  <inkml:trace contextRef="#ctx0" brushRef="#br0" timeOffset="58792.2899">19405 2470 124 0,'3'-3'0'0,"-1"-2"3"15,-2 1 1-15,-2 2-1 16,2-2 1-16,-3 1 1 16,6 1 0-16,-2-1 4 15,0 2 1-15,-1-2-10 0,0 1 1 16,0-2 0 0,0 4 1-16,0 0 8 0,0 0 0 15,2 4-11-15,-2-2 0 16,-2 5 0-16,1-2 1 15,0 1 0-15,-3 12 0 16,-2 9 2-16,3-6 0 16,-2-1-2-16,-3 4 0 15,-2 4 1-15,1 1 0 16,0 4-1-16,2-3 1 16,-2-6-1-16,4-1 0 15,0 0 0-15,0-5 0 16,1-2-1-16,0-3 0 15,0-3-8-15,1-4 1 16,-2 1-38-16,5-7 1 16,0 0-4-16</inkml:trace>
  <inkml:trace contextRef="#ctx0" brushRef="#br0" timeOffset="59574.55">19395 2556 100 0,'-3'-3'0'0,"-1"1"1"0,2 2 1 15,-2-3 10-15,1 2 0 16,1-2-6-16,-3 1 0 15,1-2-4-15,2-4 0 16,-2-1 3-16,3 0 0 16,0-2 0-16,-3-2 1 15,2 1-3-15,0-3 0 16,0-2 4-16,2-2 0 16,3-2-8-16,-2 1 1 15,-1-1 0-15,2 3 0 16,2 4 5-16,-1 1 0 15,2 4-4-15,1-2 0 16,-1 4-1-16,0-2 0 16,2 2 0-16,0 0 0 15,-1 1-1-15,4-3 0 16,4 4 2-16,0-4 1 16,3 2-1-16,-2 2 1 0,5-1-2 15,2 0 1-15,-2 5-2 16,4-1 1-16,-1-1 0 15,1 3 0-15,1-3 0 16,1 6 0-16,2 2 0 16,-5 2 0-16,-6 2 0 15,-7 0 0-15,-6 2 0 16,-16 14 0-16,-12 7-2 0,-6 0 1 16,-6 4 1-16,7-9 0 15,1 0 0-15,8-9 0 16,5-3 1-16,9 5 0 15,7 1-1-15,7-3 0 16,8 3-1-16,2-3 0 16,5-4 1-16,-4-1 0 15,-3 1 1-15,-4-2 0 16,-5-3-1-16,-7 18 0 16,-5 9 1-16,-14-4 0 15,-13 0 1-15,-5-5 0 16,-6-2-2-16,0-10 1 15,-1-3-1-15,3-7 1 16,5-5-1-16,8-5 0 16,11-2-19-16,12-4 1 15,10-3-9-15,8-2 0 16,3-2-49-16</inkml:trace>
  <inkml:trace contextRef="#ctx0" brushRef="#br0" timeOffset="60023.91">19800 2583 124 0,'0'0'0'0,"0"4"5"0,-5-2 1 15,-2 1 3-15,1 0 0 16,0-3-9-16,6 0 1 15,4 0 13-15,4-3 1 16,4 3-16-16,5-3 0 16,0 1-1-16,1-2 1 15,1 1 1-15,-2-3 1 16,-2 0 0-16,-6-6 1 16,-4 0 1-16,-4-2 0 15,-4-1-1-15,-2 3 0 16,-5 3-4-16,-8 6 1 15,-7 0 4-15,-3 7 0 16,-5 4-2-16,8 1 0 16,4 0-2-16,2 3 1 15,3 2 1-15,5 4 0 16,3 0-1-16,8 6 0 16,8 3 0-16,6-4 0 15,7 2-17-15,5-7 0 0,5-4 15 16,-2-4 0-16,0 2-114 15</inkml:trace>
  <inkml:trace contextRef="#ctx0" brushRef="#br0" timeOffset="60174.21">20142 2592 192 0,'-8'3'0'16,"-3"-2"-141"-16</inkml:trace>
  <inkml:trace contextRef="#ctx0" brushRef="#br0" timeOffset="60723.38">20179 2595 107 0,'3'0'0'16,"1"0"6"-16,1-3 1 15,-1 0-3-15,1-3 1 16,0 1 0-16,0-2 0 16,0-4 4-16,0 2 1 15,1-3-7-15,-2 3 0 16,-1 0 1-16,-3 0 0 16,-3 3-5-16,-1 0 1 15,-2-2 1-15,0 4 0 16,-2 4-2-16,-4 0 1 0,-4 3 2 15,-4 0 0-15,-4 6-2 16,2-2 0-16,1 4 0 16,0 1 0-16,-2 2 3 15,2 1 1-15,-4 0-8 16,8-3 1-16,1 0 3 16,5-3 0-16,4-4 1 15,4 5 1-15,0-4 2 0,8 3 1 16,7 3-6-16,1-3 1 15,4-3 1-15,-1-3 1 16,-1-3-2-16,4-3 0 16,-2-3 2-16,1-3 1 15,0-3-2-15,0 3 0 16,0-3-1-16,-4 3 0 16,-2 0 1-16,1 3 0 15,-5 3 0-15,1-2 0 16,-2 4-1-16,0 1 1 15,-2 0 0-15,-2 3 0 16,1 3-1-16,0 3 1 16,0 0-1-16,0 0 0 15,2 3 0-15,2-3 0 16,0 3-23-16,8-4 1 16,-3 1-89-16</inkml:trace>
  <inkml:trace contextRef="#ctx0" brushRef="#br0" timeOffset="61455.06">20393 2440 118 0,'0'-2'0'0,"1"-5"12"16,-1 5 1-16,-1-2-7 16,1 1 1-16,0 1 1 15,2-1 0-15,3 3-8 16,1 0 0-16,-5 5 0 0,2 4 0 15,-1 3 8-15,0 3 0 16,-1 3-8-16,-1 3 0 16,-1 3 0-16,1-10 0 15,-2 2 1-15,2-5 0 16,-1-2-2-16,-1 0 1 16,-3 0 2-16,0 0 0 15,-1-2-2-15,1 1 0 16,-2-5 0-16,3 0 1 15,-1-7 0-15,7-1 1 16,4-7-2-16,2-3 0 16,6-6 0-16,4 1 1 15,4-1-1-15,1 3 0 16,0 3 0-16,0 3 0 16,-2 6 0-16,-3 1 0 15,-6 5-1-15,0 2 1 16,-1 5 1-16,-6 1 0 15,-1 1-3-15,-1 3 1 0,-3 3 1 16,0-3 0-16,-1 2 0 16,1-1 0-16,-2-1 1 15,0-3 0-15,0-1-1 16,1-2 1-16,-2 0-1 16,6-6 0-16,0 0 1 15,1-3 0-15,-3-6-1 16,5-6 0-16,2-3 0 0,5-5 1 15,3-6-1-15,-2-2 0 16,3-4 0-16,-2 8 1 16,-1 0-1-16,-1 9 0 15,-2 3 0-15,1 3 1 16,-6 6-1-16,4 3 0 16,-3 6 0-16,-2 1 1 15,-1 1-1-15,-4 14 0 16,-2 13 0-16,0-9 1 15,2 2-1-15,0 2 0 16,0-1 0-16,2-2 1 16,2-4-3-16,2 1 0 15,2-6-26-15,1 0 0 16,-2-3-72-16</inkml:trace>
  <inkml:trace contextRef="#ctx0" brushRef="#br0" timeOffset="62073.07">20984 2307 114 0,'4'0'0'15,"4"-3"2"-15,-6 3 1 0,0 0 8 16,-2 0 0-16,-3-2-8 16,0 2 0-16,1 2 0 15,4 1 1-15,1 1 1 16,-2 1 0-16,-2 4 9 16,0 9 1-16,-3 9-15 15,-2-2 1-15,-5 2-2 16,4 4 1-16,5 7-2 15,-5-11 1-15,4-3 1 0,-3-4 0 16,1-5-14 0,0-6 1-16,-1 0-35 0,4-6 1 15,0 0 11-15</inkml:trace>
  <inkml:trace contextRef="#ctx0" brushRef="#br0" timeOffset="62111.26">20921 2560 231 0,'-4'-13'0'15,"1"1"-170"-15</inkml:trace>
  <inkml:trace contextRef="#ctx0" brushRef="#br0" timeOffset="62356.35">20914 2343 206 0,'0'-9'0'16,"2"-3"-22"-16,1-3 0 16,0-3 23-16,5-9 1 15,-1-3 6-15,8-11 0 16,5-13-8-16,-3 9 0 16,0-3 4-16,7 11 0 15,0 7-5-15,3 6 1 16,-2 6 0-16,2 4 1 15,2 5-2-15,-8 5 0 16,-4 6 2-16,-1-2 1 0,0 2-4 16,-2 3 0-1,0 4 2-15,-1 0 0 0,2 5-8 16,-5-4 0-16,-4 2-21 16,-4 3 0-16,-1 2-44 15</inkml:trace>
  <inkml:trace contextRef="#ctx0" brushRef="#br0" timeOffset="62396.14">21235 2182 203 0,'-1'-6'0'0,"-1"-3"-149"16</inkml:trace>
  <inkml:trace contextRef="#ctx0" brushRef="#br0" timeOffset="63290.28">20824 2357 215 0,'4'0'0'16,"1"-3"-46"-16,-5 3 0 16,-3 3 47-16,5-3 0 15,4-3 4-15,8 3 0 16,7-2-2-16,1-1 0 16,7 2 2-16,3-4 0 15,3 1-5-15,0-1 1 16,3-2 4-16,-3 5 1 15,0-1-6-15,-7-1 0 16,-7 4 1-16,-2-2 1 16,-7 2 7-16,-1 0 0 0,-4 0-9 15,-5-3 0 1,-1 3 3-16,-1 0 0 0,-3 0-2 16,-2 3 0-16,0-1-1 15,-1 5 0-15,1-2-1 16,0 8 1-16,1 7-6 15,0 1 1-15,3 6 4 16,2-4 1-16,3-1 0 16,5-4 0-16,5 0 2 0,0-7 0 15,4-5-5-15,-1-5 1 16,1-5 2-16,-7-2 0 16,-3-3 1-16,-7-6 0 15,-2 1-1-15,-8-1 1 16,-5-6 2-16,2 3 0 15,-2 0-3-15,2 3 0 16,2 1 2-16,5 5 0 16,2 0-3-16,6 2 1 15,2 1 1-15,8 3 0 16,4-2-1-16,7 3 0 16,4 2 2-16,-4 0 0 15,-1 2-3-15,2 1 1 16,1-1-13-16,-3 5 0 15,0 7 16-15,-7-4 0 16,-4 4-3-16,-3 0 0 16,-4 2-1-16,3 7 1 15,2 1-3-15,-8-3 1 0,-2-3 0 16,-2-5 1-16,-5-4 0 16,-2-4 1-16,-2-2 8 15,4-6 0-15,1-2-7 16,5-2 0-16,3-5-3 15,5-3 0-15,5 0 7 16,1-8 0-16,4-2-5 16,1 2 0-16,-2 0-1 15,1 4 0-15,-1 2 1 0,-3 4 0 16,-1 2 2-16,-4 2 0 16,-1 2-2-16,-3 5 1 15,-3-1-4-15,1-1 0 16,-1 2-16-16,3-1 1 15,0 3-37-15,1 0 1 16,1 0 41-16</inkml:trace>
  <inkml:trace contextRef="#ctx0" brushRef="#br0" timeOffset="64022.75">21715 2275 127 0,'5'-3'0'15,"3"2"5"-15,-5-2 0 16,-3-2 3-16,2 1 0 16,0 2-8-16,0 2 1 15,1 0 9-15,1 0 0 0,1 2-10 16,2 2 1-16,-1 4 1 16,-3-2 0-16,-2 3-1 15,-1 12 0-15,-1 6 3 16,-1-4 1-16,1 1-12 15,1-1 0-15,0-1 10 16,-4-4 0-16,-1-4-3 16,0-2 0-16,-1-3 0 15,0-5 1-15,-4-2 4 16,4-5 0-16,0-6-5 0,4-3 0 16,2-2 0-16,7-8 0 15,4-1 1-15,6-2 1 16,6 2-2-16,-2 3 0 15,2 2 0-15,-2 2 0 16,2 7 1-16,-1 0 0 16,-2 2-1-16,-2 3 1 15,-4 4-3-15,-5 0 0 16,-4 6 2-16,0-1 1 16,-4 4-4-16,1 0 0 15,0 7 4-15,-1 2 0 16,0 5-1-16,-1-3 1 15,0-2-3-15,3-2 0 16,2-2 2-16,-1-4 0 16,0-2 2-16,-6-2 0 15,-5-6-2-15,6-2 1 0,-3-2-1 16,4-5 0-16,0-3 0 16,4-6 1-16,-1-2-1 15,6-3 0-15,2 1 0 16,4-1 0-16,1-2 1 15,3 6 0-15,0 4-2 16,-4 2 1-16,-1 3 1 16,-5 3 0-16,-1 3-1 15,0 4 0-15,-3 1 0 0,0 5 1 16,-5-2-1-16,0 3 0 16,-4 0 0-16,2 16 0 15,-1 8-1-15,6 1 1 16,1 0-27-16,4-3 0 15,0 2-71-15</inkml:trace>
  <inkml:trace contextRef="#ctx0" brushRef="#br0" timeOffset="64439.49">22276 2304 142 0,'0'0'0'16,"-4"5"1"-16,4-5 1 16,3 2-1-16,-3-2 0 15,3 2 3-15,-3-2 0 0,2 3 4 16,-2-3 1-16,4 2-6 16,8-2 0-16,7 0 0 15,0 0 1-15,1-2-4 16,-4-1 0-16,0-1 1 15,4-1 1-15,2-4-2 16,-12 0 0-16,-7-2-1 16,-6 2 0-16,-4-3 4 15,-7 6 0-15,-5-1-4 16,-5 5 0-16,-5 4 1 0,6 1 0 16,-2 1 0-16,6 2 0 15,1 2 2-15,6-2 1 16,2 1-3-16,8 11 1 15,3 7-1-15,8 0 0 16,9-2-2-16,6-3 0 16,10-2-31-16,-9-5 1 15,1-1-52-15</inkml:trace>
  <inkml:trace contextRef="#ctx0" brushRef="#br0" timeOffset="64932.8">22474 2244 151 0,'8'0'0'15,"8"-3"0"-15,3 3 1 16,3 0 2-16,0 4 1 0,5 4-4 16,-10-2 1-16,-2 3-1 15,-2 0 0-15,-4 3-1 16,3 1 1-16,-1 3-4 15,-6 0 1-15,-1 4 1 16,-17-2 1-16,-10 0 1 16,5-4 0-16,0-7 0 15,6-3 1-15,4-6 4 16,4 0 1-16,7-5 3 0,0-2 1 16,8-5-11-16,1-1 1 15,1-2 0-15,8 2 0 16,6-3 4-16,-9 2 0 15,-7 5-4-15,4-1 0 16,-1 3 0-16,-2 0 0 16,-2 3 0-16,-2-2 0 15,-1 2 0-15,0 1 1 16,0 1-1-16,1 1 0 16,-1-1 2-16,-1-1 0 15,0 2-3-15,-1 0 1 16,-4 0 0-16,-1-1 0 15,-1 4-9-15,1 0 1 16,0 0 4-16,0 0 1 16,-2 1-63-16,2-1 1 15,0 0 58-15</inkml:trace>
  <inkml:trace contextRef="#ctx0" brushRef="#br0" timeOffset="67804.83">23606 2066 91 0,'0'0'0'0,"2"-21"4"0,-1 12 1 16,0 3 1-16,3-1 1 15,0 2-1-15,-1 1 1 16,-2 2-1-16,0-1 0 16,1 1-3-16,-2 2 0 15,1-2 0-15,-1 2 1 16,0 0 4-16,0 0 1 15,0 0-9-15,0 2 0 16,-1 3 3-16,-2-3 1 16,-3 2-4-16,0 17 0 15,-3 11 0-15,1-8 0 16,1 3 2-16,-1 3 0 16,-3 3-2-16,4-6 0 15,-2-3 1-15,6 2 1 16,3 1-2-16,5-3 0 0,5-1-3 15,6-5 1-15,3-5 2 16,-1-8 1-16,1-7-1 16,-1-2 0-16,2-5 5 15,-5 0 0-15,-1-5-6 16,-1 0 1-16,-1 1 0 16,-3-3 0-16,-3 2 3 15,1-1 0-15,-2 1-3 16,0 2 0-16,0 3 1 15,-2 3 1-15,1 3-2 0,0-1 0 16,0-1 1-16,0 2 0 16,-2 2-3-16,3 2 1 15,-1 5 2-15,-1 0 0 16,2 6-2-16,1-1 1 16,-1 2 1-16,4 1 0 15,-2 0-3-15,2 2 0 16,0-5 2-16,0 2 0 15,1-1-1-15,1-3 1 16,1-7 0-16,-3 1 0 16,1-6 1-16,-3-3 1 15,0-3-2-15,-1-3 0 16,-2 1 1-16,2-5 0 16,-3 0 0-16,4-6 0 15,1-4-1-15,-3-1 1 16,0-3-1-16,-2 3 0 15,-3 3 0-15,0-2 1 16,0 4-1-16,4 4 0 16,-2 4 0-16,1 0 1 0,-2 5-1 15,2 2 0-15,-1 1 0 16,1 3 0-16,-1 1-7 16,1 4 0-16,-1 1 5 15,2 6 1-15,-1 2-25 16,0 2 0-16,-1-1-19 15,-2 2 1-15,-2-1 41 0,-1-2 0 16,1-2 98-16,1 9 1 16,-1-2-289-1</inkml:trace>
  <inkml:trace contextRef="#ctx0" brushRef="#br0" timeOffset="67890.69">24064 2327 221 0,'0'0'0'15,"0"0"-162"-15</inkml:trace>
  <inkml:trace contextRef="#ctx0" brushRef="#br0" timeOffset="68325.05">24050 2327 133 0,'-3'0'0'15,"-1"0"3"-15,1-2 0 16,1-1 8-16,-2-1 0 16,0 2-7-16,4-5 0 15,0 2 1-15,5-1 0 16,5-1-4-16,1 2 1 15,5 1-2-15,0-1 0 16,-2-1 1-16,4 1 1 0,4 2-3 16,-6 2 1-16,0 2 1 15,-6 4 0-15,-4-1-3 16,-4 1 0-16,-2 2 4 16,-13 11 0-16,-10 7-2 15,4-4 1-15,2-2-1 16,2 4 0-16,-1 2-4 15,4-2 1-15,3-3 1 16,4-2 0-16,2 0 2 0,7-6 0 16,4-3 1-16,5-3 1 15,4 0-4-15,0-3 1 16,2-3 10-16,-3 0 1 16,-2 0-10-16,-3 0 1 15,-4-3-1-15,-2 3 1 16,-1-3-2-16,-1 3 1 15,-1 0 1-15,1 0 0 16,-1-3-1-16,2 3 1 16,1-3-14-16,1 0 1 15,-2 0-6-15,0-3 0 16,0 1-78-16</inkml:trace>
  <inkml:trace contextRef="#ctx0" brushRef="#br0" timeOffset="69155.45">23690 1801 108 0,'-2'3'0'16,"-3"0"2"-16,3-3 0 15,1 3 1-15,1-3 1 16,2-3 4-16,-2 3 0 15,0 0-5-15,3-1 0 16,2-4 0-16,0-1 0 16,0-3-1-16,2 3 0 0,-2-3-2 15,5-6 1-15,2-2-1 16,2 4 1-16,2-1 1 16,0 5 0-16,4 2-2 15,-3 5 1-15,-2 2 0 16,0 5 0-16,-3 7 0 15,0-2 0-15,-3 4-1 16,1-1 0-16,1 1 1 16,-1-2 1-16,1 0-3 0,1-3 1 15,2-6-1-15,-1 3 1 16,0-3 3-16,2-3 1 16,1 0-4-16,-3 0 0 15,-1 3 7-15,-6-6 0 16,-2 2-10-16,-1-4 0 15,0-1 5-15,3-3 1 16,2 0 1-16,-2-3 0 16,1 3-6-16,0 0 1 15,1 0 1-15,0 0 0 16,-2 0-2-16,-1 1 1 16,0 1 3-16,-5 5 0 15,0-2-4-15,0 4 1 16,-4-3 1-16,4 6 0 15,4 3-36-15,1 3 0 16,-3-2-37-16</inkml:trace>
  <inkml:trace contextRef="#ctx0" brushRef="#br0" timeOffset="69721.9899">24970 2116 220 0,'0'0'0'0,"0"0"-162"0</inkml:trace>
  <inkml:trace contextRef="#ctx0" brushRef="#br0" timeOffset="69812.13">24928 2086 225 0,'0'0'0'15,"0"0"-165"-15</inkml:trace>
  <inkml:trace contextRef="#ctx0" brushRef="#br0" timeOffset="70221.97">25113 1991 202 0,'0'0'0'0,"-4"-5"-48"16,5 4 0-16,3-2 54 15,3 3 0-15,-3-2 1 16,1 2 0-16,0-3-4 15,-3 2 0-15,-4-4 3 16,-3 2 1-16,-4 2 0 16,-8 2 0-16,-5 4-4 15,-9 8 0-15,-5 8-4 16,6-3 1-16,1 1 0 0,-3 8 1 16,-3 4 1-16,10 1 1 15,7-2 4-15,13-3 0 16,10-3-7-16,10-5 0 15,8-3-1-15,3-3 0 16,8-4 3-16,-1-1 0 16,2-6-6-16,-1-2 0 15,-1-2-34-15,5-3 0 16,3-2-7-16,-11 1 1 16,0-3 44-16</inkml:trace>
  <inkml:trace contextRef="#ctx0" brushRef="#br0" timeOffset="71123.02">25399 2158 70 0,'3'-3'0'0,"-1"0"3"15,-2 0 1-15,0 3 5 16,0-3 1-16,0 0 2 16,0 0 1-16,2 0-12 15,1 0 1-15,1-3 1 16,-2 0 0-16,1 3 0 16,-1-5 1-16,0 1 0 0,0 1 1 15,0 0 3-15,-2-2 1 16,-2 1-10-16,1-2 1 15,0-2 0-15,-3 4 0 16,-1 7 2-16,-6 3 0 16,-3 1-2-16,-5 1 0 15,-4 4 0-15,6-3 0 16,2 3 0-16,-5 7 1 16,-7 10-3-16,9-5 0 15,3 6 6-15,6-7 1 16,7-2-5-16,4-2 0 15,7-5 0-15,1 1 0 16,3-6-1-16,4-3 1 16,4-2-1-16,-4-2 1 15,0-4 0-15,0 1 0 16,-1-4 5-16,-5-1 0 0,-3-3-2 16,1 0 0-16,-1-4-4 15,-2-1 1-15,-4 2-2 16,2 6 1-16,-1 0 1 15,-1 3 1-15,-4 3-1 16,2 3 0-16,2 3-1 16,3 6 0-16,-1 3 3 15,3 0 0-15,0 2-2 16,1-1 0-16,3-4 0 16,3 0 0-16,5 0-3 0,2-4 0 15,4-1 3-15,-6-1 0 16,-2-6 5-16,0-1 0 15,-1-4-8-15,-4-2 0 16,-5-4 4-16,1-4 0 16,-2 0-1-16,1-3 1 15,0 3-1-15,-3-6 0 16,-3-2 3-16,1 5 1 16,-2 6-6-16,3-1 1 15,3 5 1-15,-6-1 1 16,-4 6-3-16,2-2 1 15,1 4-2-15,-1-1 0 16,-3 1 3-16,-2 2 1 16,-2 2-1-16,0 0 0 15,-1 2 0-15,3 2 0 16,-2 1-4-16,4-2 1 16,0 1-5-16,4-2 1 15,1 3-11-15,0 2 0 0,0-3-68 16</inkml:trace>
  <inkml:trace contextRef="#ctx0" brushRef="#br0" timeOffset="71148.73">25614 2081 24 0,'-6'0'0'0,"1"0"-15"16</inkml:trace>
  <inkml:trace contextRef="#ctx0" brushRef="#br0" timeOffset="71455.5">25614 2158 115 0,'4'-6'0'0,"4"-3"4"0,1-3 1 15,3 0-2-15,1-6 1 16,1-6-1-16,2 6 1 16,1 0 14-16,0 4 0 15,0 5-17-15,-2 3 0 16,-4-1 1-16,-4 5 0 16,-5 4-3-16,-1 5 0 15,-1 4 4-15,-1 2 0 16,0 4-4-16,-2 1 1 15,1 3 0-15,-1 0 1 16,0 3-3-16,3-3 1 16,2 0-7-16,8-3 1 15,6-1-62-15,4-4 1 16,-1 1 67-16</inkml:trace>
  <inkml:trace contextRef="#ctx0" brushRef="#br0" timeOffset="72423.89">26190 2205 118 0,'0'0'0'16,"-3"-2"1"-16,6 2 0 15,2 3 6-15,0 0 0 0,1 0-1 16,5-1 1-16,1-1-4 15,3-2 1-15,5-1 8 16,-6-5 0-16,-2-4-12 16,1-4 0-16,2-3 2 15,-6-6 0-15,-3-6 1 16,5-9 1-16,2-2-4 16,0 3 0-16,0-1-1 15,0 1 1-15,1-1-2 16,-6 3 1-16,-1 3 1 0,1-3 0 15,0-3 3-15,-2 9 0 16,1 7-3-16,-1 5 0 16,0 4 0-16,-1 3 1 15,-4 6-3-15,0-1 1 16,1 3 1-16,-1 1 0 16,1 0 1-16,0 0 0 15,0-1 1-15,-2 1 0 16,0 2-2-16,0 0 0 15,-2-4 0-15,2 4 1 16,-3 0-2-16,3 0 1 16,-4 0 1-16,4 0 0 15,0 0-1-15,0 0 0 16,-2 0 0-16,-1 0 0 16,-1 1 0-16,1-1 0 15,2 3 1-15,1-3 0 0,-2 0-2 16,2 0 0-16,2 2 1 15,-2-2 1-15,0 0-2 16,0 0 1-16,3 0 1 16,-3 0 0-16,0 0-3 15,0 0 1-15,3 0 1 16,-3 0 0-16,2-5 1 16,-4 5 0-16,-4 0-1 0,6 0 1 15,0 3-1-15,0-3 0 16,0 2-4-16,0-2 1 15,-1-2-8-15,0 4 0 16,-2 3-17-16,-1-1 0 16,0 1-47-16</inkml:trace>
  <inkml:trace contextRef="#ctx0" brushRef="#br0" timeOffset="72499.7399">26455 1853 214 0,'-4'-11'0'16,"0"2"-157"-16</inkml:trace>
  <inkml:trace contextRef="#ctx0" brushRef="#br0" timeOffset="72536.9899">26341 1980 233 0,'0'0'0'16,"0"0"-171"-16</inkml:trace>
  <inkml:trace contextRef="#ctx0" brushRef="#br0" timeOffset="72571.9399">26348 2086 216 0,'-5'3'0'15,"0"-3"-159"-15</inkml:trace>
  <inkml:trace contextRef="#ctx0" brushRef="#br0" timeOffset="73056.37">26316 2167 74 0,'0'0'0'0,"0"0"4"16,3 0 1-16,0 3 6 15,2 0 0-15,1 0-3 0,-5 0 0 16,-3 5-6-16,1-1 0 15,-2-1 4-15,4 0 0 16,2 0-4-16,3-3 0 16,2 3 0-16,5-6 0 15,6-3 3-15,-3 0 0 16,0 0-3-16,2-3 1 16,0 3-2-16,-4-6 1 15,-2-3 10-15,-2-3 0 16,-2 0-13-16,5-3 1 15,3 0 0-15,-2-12 1 16,1-6-5-16,-6 13 0 16,-5 5 4-16,0 3 0 15,-3 6 5-15,-6 0 0 16,-4 0-9-16,-1 4 1 16,-2-2 8-16,-3 5 0 15,-4-1-5-15,5 3 0 16,-2 3-2-16,4-1 1 15,1 1 0-15,4-2 0 0,0 2-10 16,3-3 1-16,3 2-25 16,3 1 0-16,1 1-25 15</inkml:trace>
  <inkml:trace contextRef="#ctx0" brushRef="#br0" timeOffset="73100.57">26470 1991 211 0,'2'0'0'0,"1"3"-155"15</inkml:trace>
  <inkml:trace contextRef="#ctx0" brushRef="#br0" timeOffset="73171.61">26496 1991 223 0,'7'3'0'0,"5"-3"5"15,0 2 1-15,1 2-4 0,-1-1 1 16,-1-1-180-16</inkml:trace>
  <inkml:trace contextRef="#ctx0" brushRef="#br0" timeOffset="73205.06">26610 2009 218 0,'4'0'0'15,"-2"0"-1"-15,3 0 0 16,0 0-157-16</inkml:trace>
  <inkml:trace contextRef="#ctx0" brushRef="#br0" timeOffset="73588.23">26662 2009 107 0,'2'3'0'15,"1"-3"10"-15,-3 0 1 16,1 2-3-16,1 0 1 15,3 0-8-15,1-2 1 16,4 0 3-16,3-4 0 16,2 2-2-16,1-3 1 15,0 1 5-15,0 1 0 16,1-3-8-16,-2 1 0 16,-3-2-2-16,-3 1 1 15,-4-3-1-15,-1 1 1 16,-3 2 5-16,-5-1 0 15,-4 0-5-15,-2 3 1 16,-4-1-1-16,-1 3 0 0,-2 2 0 16,2 2 1-16,-2 3-3 15,3 1 1-15,0 2 1 16,3 1 0-16,1 0 2 16,8 9 0-16,4 6-3 15,-2-3 1-15,0 2 1 16,0-4 0-16,0 2-1 15,7-1 0-15,3-2 0 16,3 0 0-16,4-9 1 0,1 0 0 16,0 0-12-16,-3-9 0 15,0 0-27-15,3 0 0 16,0 0-25-16</inkml:trace>
  <inkml:trace contextRef="#ctx0" brushRef="#br0" timeOffset="75503.82">17988 3673 98 0,'0'0'0'16,"0"0"3"-16,0 0 0 16,2-18 10-16,2 9 0 0,-1 3-8 15,-1-1 0-15,3 5-1 16,-5-3 0-16,0 3-4 16,0 2 1-16,0 0 0 15,0 0 1-15,0 0 0 16,-5 13 0-16,-4 13 6 15,0 4 0-15,-4 7-10 16,3 1 1-16,-2 4 2 16,5-8 1-16,2 3-2 0,5-8 0 15,5 0 1-15,4-4 0 16,5-3-3-16,6-10 0 16,4-7 2-16,2-8 0 15,2-6 0-15,-4 0 1 16,-2-5 0-16,-2-1 0 15,-2-1-1-15,-8-4 1 16,-4-5-1-16,1 5 0 16,-3-1 0-16,-1 1 1 15,1 2 4-15,0 3 1 16,-4 5-6-16,2 2 0 16,-1 5 0-16,0-3 0 15,2 6-1-15,-3 0 1 16,0 6 4-16,3 6 0 15,2 12-8-15,0-4 0 16,-3-2 4-16,5 0 0 16,1 0 2-16,1-4 1 0,3-3-5 15,1-4 0-15,0-5 5 16,3 0 1-16,0-4-6 16,-6-5 1-16,0-2 1 15,-2-6 0-15,-4-3 1 16,-1-5 1-16,-3-4-2 15,0-3 0-15,0 0 0 16,1 3 1-16,1 3-1 16,-2 3 0-16,0 3 0 15,4 6 0-15,-4 3-1 0,0 0 1 16,2 4-15-16,-4 1 1 16,-2 4-29-16,4 0 0 15,4 4 33-15,-1 1 1 16,0 2-30-16</inkml:trace>
  <inkml:trace contextRef="#ctx0" brushRef="#br0" timeOffset="75532.33">18378 3732 209 0,'-1'-3'0'16,"0"0"-153"-16</inkml:trace>
  <inkml:trace contextRef="#ctx0" brushRef="#br0" timeOffset="75951.81">18396 3753 129 0,'0'-4'0'16,"-2"2"0"-16,4-4 0 15,5 3 2-15,4 0 0 16,2-2 3-16,2 4 1 15,1 2-2-15,0 4 0 16,0-1-3-16,-1 4 0 16,-1 3-1-16,-4 2 0 15,1 4 0-15,-2-1 0 16,-4-1 0-16,-4 0 0 0,-2 2-1 16,-4-1 1-16,-4-5 0 15,3 1 0-15,0-6 0 16,0-1 0-16,3-1 3 15,3-4 0-15,0-6-3 16,3-6 0-16,5-3 0 16,0-6 0-16,1 1 3 15,0-4 0-15,-1 3-2 16,2 0 0-16,-2 0 6 0,-1 3 0 16,-2 3-9-16,2-2 1 15,-2 4 0-15,1 1 0 16,3 3 2-16,-3 2 0 15,1 0-3-15,-5 3 0 16,2 2 1-16,-2-1 0 16,0 1-18-16,2 2 1 15,0 0-19-15,0 0 0 16,0 0 4-16</inkml:trace>
  <inkml:trace contextRef="#ctx0" brushRef="#br0" timeOffset="76303.11">18734 3676 127 0,'0'0'0'0,"-1"2"3"16,1-2 0-16,-3 3 0 15,3-3 1-15,0 0 0 16,0 0 1-16,3 0-2 16,-3 0 1-16,3 0-1 15,-3 0 0-15,0 0 1 0,0 0 1 16,0 0-6-16,0 4 1 16,-2 2 0-16,1 8 0 15,-4 2 0-15,3 1 0 16,-3-2 2-16,4 0 0 15,-1 0-4-15,0-3 1 16,2 0-12-16,0 0 1 16,0-3-91-16</inkml:trace>
  <inkml:trace contextRef="#ctx0" brushRef="#br0" timeOffset="76478.38">18790 3547 138 0,'0'0'0'15,"2"-2"1"-15,-1-1 1 16,-1 1-2-16,3 0 0 16,1 2-41-16,2-2 1 0,-2 2 8 15</inkml:trace>
  <inkml:trace contextRef="#ctx0" brushRef="#br0" timeOffset="76507.42">18832 3524 211 0,'0'0'0'0,"0"0"-155"15</inkml:trace>
  <inkml:trace contextRef="#ctx0" brushRef="#br0" timeOffset="77004.37">18855 3854 103 0,'2'-3'0'15,"-1"1"5"-15,3-1 0 16,-2 6 3-16,4-3 1 16,4 5-6-16,0-5 1 15,0 0 5-15,2-5 1 16,1-4-10-16,-1-3 0 15,1-3 0-15,-4-3 1 16,2-3-1-16,1-5 0 16,0-2 14-16,2-2 1 15,-2 0-20-15,2-6 0 16,-1-2 4-16,6-10 1 16,0-8 2-16,-6 8 1 0,-4 1-2 15,-2 14 0-15,-5 9 2 16,-3 7 1-16,-3 10-4 15,0 5 0-15,-5 2 1 16,1 2 1-16,-1 4-2 16,-3 9 0-16,-1 9 0 15,4 6 0-15,1 9 1 16,5-7 1-16,-1 2-4 16,10-2 1-16,6 4-13 0,4-4 1 15,-1-1-13-15,0-2 0 16,3 1-49-16</inkml:trace>
  <inkml:trace contextRef="#ctx0" brushRef="#br0" timeOffset="77108.36">19150 3645 219 0,'-12'1'0'15,"-2"2"-161"-15</inkml:trace>
  <inkml:trace contextRef="#ctx0" brushRef="#br0" timeOffset="77488.7399">18934 3604 122 0,'3'1'0'16,"5"2"5"-16,-5-3 0 15,-3-2-3-15,6 0 0 16,4-1-2-16,8-2 0 16,8 1 1-16,2-2 1 0,8 3-1 15,-6-2 0-15,0 1-1 16,-1-1 1-16,-3 1 6 15,-1-3 0-15,-2 3-6 16,-10-8 0-16,-7-1 6 16,0-3 1-16,-3-2-7 15,-1 2 0-15,-2-2 7 16,0 0 0-16,-1 1-7 16,-2 5 0-16,0 0-1 0,3 3 0 15,0 3 0-15,0 3 0 16,-4 3 0-16,4 0 1 15,-2 3 0-15,1 0 1 16,1 0-3-16,-6 15 1 16,-4 6 1-16,4 0 0 15,-5-4-2-15,5 10 1 16,2 3-5-16,2-1 0 16,2-1-11-16,6 4 1 15,-1-3-95-15</inkml:trace>
  <inkml:trace contextRef="#ctx0" brushRef="#br0" timeOffset="77769.39">19176 3604 112 0,'0'0'0'0,"0"0"2"16,3-3 0-16,0-3 7 16,3 3 1-16,6 1-8 15,1-2 0-15,4 1 1 16,4 3 0-16,-2 0 1 16,4-2 0-16,-5-1-3 15,2 2 0-15,-4-2-2 0,-2 1 1 16,-3-5-43-16,5-2 1 15,0 2 4-15</inkml:trace>
  <inkml:trace contextRef="#ctx0" brushRef="#br0" timeOffset="77804.23">19484 3497 213 0,'1'-2'0'16,"2"-1"-156"-16</inkml:trace>
  <inkml:trace contextRef="#ctx0" brushRef="#br0" timeOffset="77855">19602 3497 212 0,'-8'0'0'16,"-2"0"-156"-16</inkml:trace>
  <inkml:trace contextRef="#ctx0" brushRef="#br0" timeOffset="78170.86">19546 3547 209 0,'-4'0'0'15,"1"-2"-49"-15,-1 2 0 16,1 2 58-16,1 0 1 16,0 0-6-16,1 1 0 15,-1 1-2-15,5 1 0 16,1 4-1-16,4-4 1 16,4-1 1-16,-2-4 0 15,2-3 5-15,1 2 0 0,0-4-8 16,0-4 1-16,0-5-1 15,-5 3 1-15,-4-3-2 16,-10 1 1-16,-10 3-1 16,-6 6 0-16,-8 4 3 15,5 3 0-15,-2 3-2 16,3 6 0-16,-4 6 2 16,10-5 1-16,4 3 6 15,11 2 0-15,11 3-10 16,6-3 1-16,7 0-1 0,3 0 0 15,3-4-16-15,3-5 1 16,2 0-94-16</inkml:trace>
  <inkml:trace contextRef="#ctx0" brushRef="#br0" timeOffset="78586.11">19671 3651 203 0,'3'0'0'16,"6"3"-34"-16,-6 1 1 16,1-2 35-16,4 7 1 15,4 0-1-15,6-2 0 0,4-7 7 16,4 0 1-16,-3-7-9 15,0 1 1-15,1-2 1 16,-8-3 0-16,-7-2-1 16,2-3 0-16,-8-2-2 15,6-2 0-15,0-6 3 16,-7 2 0-16,-2-2-3 16,-2 4 0-16,-4 2 1 15,3 4 0-15,3 5-3 16,-4 2 1-16,-1 2 1 0,-2 5 0 15,1 2-6-15,-2 2 1 16,1 2 3-16,-2 1 1 16,2 2-1-16,-1 2 1 15,-1 3-20-15,-3 5 0 16,0-1-63-16</inkml:trace>
  <inkml:trace contextRef="#ctx0" brushRef="#br0" timeOffset="78837.53">19868 3590 117 0,'7'-7'0'15,"2"1"5"-15,5-8 1 16,3-2-1-16,2-2 0 16,-1-1 10-16,-1 4 1 15,0 2-17-15,-4 4 1 16,-4 6 1-16,-1 1 1 15,-4 4 0-15,-2 5 0 0,-2 4 5 16,0 5 1-16,0 4-8 16,0 1 0-16,0-3 0 15,4 2 0-15,-1 1-15 16,5-1 0-16,0-2-98 16</inkml:trace>
  <inkml:trace contextRef="#ctx0" brushRef="#br0" timeOffset="79952.64">20819 3452 58 0,'3'0'0'16,"2"-2"8"-16,1-1 0 15,3-3 2-15,-1-1 1 16,-1-2 7-16,4-2 0 16,0-4-15-16,-3 0 1 15,-4-2-1-15,0 1 1 16,-7 1 1-16,0 1 0 15,-6 4-5-15,-3 4 1 16,-6 1-1-16,-6 10 0 16,-9 4 0-16,4 7 0 15,-5 10 4-15,7-5 0 16,2 6-5-16,4 0 1 16,3 0 0-16,5-4 1 15,5-3-1-15,6 2 0 16,6-4 0-16,7-6 0 15,4-1 0-15,3-9 0 16,1-4 4-16,4-5 1 0,4-4 4 16,-2-5 1-16,1-5-12 15,-2-3 1-15,-2-3 0 16,-2 2 0-16,-4-1 3 16,-5 8 0-16,-4 5-2 15,1 3 0-15,2 6 0 16,-7-1 0-16,0 4-1 15,-1 11 0-15,-2 10 3 0,0-2 1 16,0 0-4-16,0 2 1 16,2 0-1-16,0 0 0 15,4-1 1-15,4-3 1 16,2-7-2-16,5-5 0 16,4-4 2-16,4-7 0 15,2-2-3-15,5-6 0 16,3-3 2-16,8-14 0 15,8-7 1-15,-5 3 1 16,0-3-2-16,-6 4 1 16,-1 6-1-16,-18 4 1 15,-11 5-1-15,-4 7 1 16,-7 5 0-16,-4 4 0 16,-6 4-6-16,-4 4 1 15,-8 5 5-15,5 1 0 16,2 3-2-16,7 14 1 15,4 12-3-15,2-1 0 16,5 4 2-16,-1-3 0 16,0-3 0-16,-3-4 1 0,-3-3-17 15,-13 0 0-15,1-1-84 16</inkml:trace>
  <inkml:trace contextRef="#ctx0" brushRef="#br0" timeOffset="82437.06">19043 4842 89 0,'1'-3'0'15,"5"-6"7"-15,-2 0 0 16,2-2 0-16,0 2 0 16,-3 0 3-16,0 0 0 15,-2 4-8-15,-1 1 1 16,-1 1 1-16,1 1 1 15,1 0-1-15,-1 2 1 16,0 0-3-16,-1 2 0 16,-2 3-2-16,-4 13 0 15,-3 7 3-15,-2 2 1 16,-1 3 0-16,-4 6 0 16,-1 3-8-16,-2 6 1 0,2 3 5 15,4-3 1-15,2-3-5 16,6-5 1-16,6-3 2 15,3-5 1-15,8-6-2 16,5-5 1-16,3-9-3 16,4-6 0-16,5-3 2 15,0-5 0-15,3-4 2 0,-5-4 0 16,-2-1-2-16,-5-4 1 16,-1-7 0-16,-6 0 1 15,-3-5 1-15,0 1 0 16,-4-1-4-16,2 6 1 15,2 3 2-15,-4 3 1 16,0 3-3-16,-5 6 0 16,0 3 0-16,0 0 1 15,-5 6-2-15,5 0 0 16,5 0 1-16,-5 2 0 16,2 5 0-16,0 8 0 15,-2 9-1-15,0 3 0 16,-2-3 2-16,5 4 1 15,1 3-4-15,3-4 1 16,2-1 1-16,1-6 0 16,3-2 1-16,3-5 1 15,-1-4-3-15,1-4 1 16,4-5 2-16,-4-2 0 16,-2-5-3-16,0-2 0 0,0-2 1 15,-6-7 0-15,0-5 1 16,2-7 1-16,0-3-2 15,-1-4 0-15,-1 0-1 16,2 4 1-16,-1-1 1 16,-1 5 0-16,0 0-2 15,0 5 1-15,0-1 0 16,-2 7 1-16,-2 2 0 0,0 4 0 16,-1 3-1-16,-2 3 1 15,0 2-1-15,-1 1 0 16,0 3-13-16,0 0 0 15,0 3 5-15,3 3 1 16,-1 3-60-16,3 0 0 16,-1 3 68-16</inkml:trace>
  <inkml:trace contextRef="#ctx0" brushRef="#br0" timeOffset="83003.7">19561 5243 119 0,'0'0'0'0,"4"-5"6"16,-4 5 1-16,0-2-3 16,2-2 1-16,-2-3-2 15,7 0 1-15,1-2 5 16,4-2 0-16,1 1-6 0,0 1 1 16,-1 3 1-16,0 1 0 15,-2 5-6-15,-2 5 0 16,-2-1 4-16,0 10 0 15,-6 1-3-15,-5 6 1 16,-4 4 0-16,-5 2 0 16,-6 4-4-16,3-2 0 15,-2-1 2-15,5-2 0 16,5-5-4-16,9-3 0 16,7-5 12-16,6-2 0 15,6-5-7-15,0-3 1 16,4-5-3-16,-3 1 1 15,1 0 3-15,-6 1 0 16,-1-2 1-16,-5 2 0 16,-2-3-4-16,-3 1 0 15,-3 2 1-15,-1 0 1 16,0 0-4-16,0-2 1 16,-1 0 2-16,1-4 0 15,1 0-37-15,0-5 0 0,0 1-36 16</inkml:trace>
  <inkml:trace contextRef="#ctx0" brushRef="#br0" timeOffset="83787.2">19168 4583 89 0,'0'0'0'0,"0"3"4"16,0-3 1-16,0 0 1 15,0 0 1-15,0-3 1 16,0 0 0-16,-2 0-5 16,4-3 1-16,1 0-3 15,1-3 1-15,4-5 0 16,3 1 0-16,-1 1 1 16,3 1 1-16,0 2-4 15,-1 0 1-15,-3 2-1 0,4 2 1 16,3 1-1-16,-3 2 1 15,-1-1-1-15,1 6 0 16,0 1 2-16,-2 3 0 16,0 4-2-16,2 3 0 15,0 0 1-15,3-1 1 16,3 1 0-16,4-5 0 16,-4 0-3-16,4-5 1 15,0 1 0-15,-2-2 1 16,-5-3 0-16,1 0 1 15,1 0-2-15,-8-3 1 16,-3-3-1-16,1 0 0 16,-1-3 0-16,-4 0 0 15,-1-2 6-15,7 2 0 16,3-4-9-16,-6 4 0 16,0 0 3-16,-2 4 0 15,-2 2 0-15,3 3 0 16,2 0-26-16,5 0 0 15,-1 5-23-15,6-3 1 0,-1 0 46 16</inkml:trace>
  <inkml:trace contextRef="#ctx0" brushRef="#br0" timeOffset="84419.42">20284 4934 150 0,'2'0'0'0,"3"0"0"16,1 0 0-16,5-2 0 16,7-1 0-16,7-1 0 15,4 1 1-15,3 0 0 0,1 0 1 16,0 3 0-16,-5 0 0 15,-2 0 2-15,2 3 1 16,-2-2 2-16,-4 1 0 16,-11-1-5-16,-1 1 0 15,-1-2-1-15,-4 0 1 16,-5 0 0-16,0 0 1 16,-4 0-3-16,1 0 1 15,-1-2-6-15,4 2 0 16,2-4-10-16,0 1 0 15,-2 3-36-15,0 0 0 16,0 0 41-16,-4 0 1 16,1 3-10-16</inkml:trace>
  <inkml:trace contextRef="#ctx0" brushRef="#br0" timeOffset="84568.63">20325 5066 209 0,'7'-3'0'0,"3"2"-153"16</inkml:trace>
  <inkml:trace contextRef="#ctx0" brushRef="#br0" timeOffset="84899.97">20297 5089 106 0,'5'-2'0'0,"6"-3"1"15,-11 5 1-15,0 0 2 16,0 0 0-16,-5 2 5 15,4 1 1-15,-4-1-7 0,5 0 1 16,0 0-3-16,6 1 1 16,3-1 3-16,4-2 0 15,5 0 1-15,6 0 1 16,4-2-9-16,2-1 1 16,0 1 7-16,0 2 1 15,-2 2-4-15,-5 1 0 16,-7-3 0-16,5 2 1 15,2 1-6-15,-8-3 0 16,-4 1 2-16,-6-1 1 16,-5 0-2-16,4 1 1 15,-4 1 1-15,4 0 0 16,1-2 0-16,2 0 1 16,2-2-1-16,-2 0 0 15,-4 2-2-15,0-1 0 16,-2 1-1-16,2 0 1 15,-1 0-32-15,-2 0 1 0,0 0-50 16</inkml:trace>
  <inkml:trace contextRef="#ctx0" brushRef="#br0" timeOffset="86640.11">22098 4286 81 0,'0'0'0'15,"0"0"12"-15,0 0 0 16,13-6-2-16,-2 3 1 16,1 3-7-16,-2-4 0 15,-1 2 2-15,-1-3 0 16,-3 1-1-16,0 1 1 15,-5-1-5-15,2 2 0 16,-2 2-1-16,0 0 0 16,-5-3 1-16,-3 6 1 15,-6-1 1-15,-4 2 1 16,-2 0 1-16,-9 4 0 16,-2 1-5-16,-3 2 0 15,-2 0 2-15,-3 9 1 16,-5 3-3-16,7 0 1 15,1 4 0-15,5 3 1 16,2 3-3-16,7-3 1 0,6-3 0 16,9-4 1-16,4 1-1 15,9-6 1-15,10-1-1 16,6-1 0-16,7-7-1 16,1 0 1-16,4-6 0 15,0 3 0-15,0-3 2 16,-4-3 0-16,-1-3-3 15,-3 3 1-15,-2-3 0 16,-2 0 0-16,-5 3-1 16,-4-3 1-16,-5-1 2 0,-2 2 1 15,-2 2-4-15,0-3 1 16,-2 3 1-16,-2 0 0 16,4 0-1-16,-4 0 0 15,0 0-4-15,0 0 0 16,0-3-28-16,2 0 0 15,2 3-50-15</inkml:trace>
  <inkml:trace contextRef="#ctx0" brushRef="#br0" timeOffset="87270.86">22236 4595 122 0,'0'0'0'0,"-3"-3"1"15,3-1 0-15,-1 2 7 16,2-4 1-16,2 0-8 15,-1-3 0-15,3 0 13 16,6 0 1-16,5-3-15 16,-3 1 1-16,1-2 0 0,2 5 1 15,0 2-6-15,-5 3 1 16,-1 3 5-16,-5 5 1 16,-3 4-4-16,-3 3 1 15,-3 6 1-15,-4-3 0 16,-2 6-1-16,-6 2 1 15,-5 7 1-15,7-5 1 16,1-4-4-16,7 3 1 16,4-1 1-16,6-8 0 15,3-1-5-15,8-5 1 16,5-5 4-16,1-1 1 16,0-3-2-16,-1 2 0 15,2-2 6-15,-4 2 0 16,-4-2-4-16,-4 0 0 15,-2-2-2-15,-3 2 1 16,-2-2-1-16,3 2 0 16,-1-3 0-16,5-1 0 15,3 2 0-15,1-3 0 16,-2 2 1-16,-1 2 0 0,-2-2 0 16,-1 3 0-16,0 0-3 15,-5 0 1-15,0 0-4 16,-3 0 1-16,-6 3-3 15,0-3 0-15,1 1-118 16</inkml:trace>
  <inkml:trace contextRef="#ctx0" brushRef="#br0" timeOffset="88052.9">21519 4976 119 0,'3'0'0'15,"4"0"0"-15,0-3 0 16,0 3 3-16,12-4 0 16,10 2-2-16,11-4 1 15,10 3 1-15,25-3 0 16,18 3 0-16,-1-3 0 15,10 4-1-15,-2 1 0 16,-2-1 2-16,-4 1 0 16,-3 1-4-16,-8-3 1 15,-4 1 1-15,-11-1 1 16,-7 2 2-16,-14-2 1 16,-13 0 4-16,-12 0 1 0,-12 3-11 15,-6-3 0-15,-8 6-1 16,-2-6 0-16,0 0-14 15,-3 0 1-15,-2 0-33 16,3 1 1-16,0-1 35 16,2 3 0-16,-1 0-16 15</inkml:trace>
  <inkml:trace contextRef="#ctx0" brushRef="#br0" timeOffset="89674.5">22287 5315 71 0,'0'0'0'0,"0"0"6"15,2-3 0-15,3 0 3 16,0 3 1-16,0 0-5 0,-3-3 1 16,-2 3 2-16,0 0 1 15,0 0-6-15,2 0 0 16,5-2-1-16,-5 1 0 15,-2-2 1-15,0 0 0 16,-2 1 0-16,0-1 1 16,-1 2 1-16,-3-2 1 15,-2 3-3-15,-6 0 1 16,-4 0-5-16,-10 6 1 16,-7 1 0-16,0 5 0 15,-3 5 1-15,2 1 0 16,0 6 0-16,5 0 0 15,2 5 5-15,5-2 1 16,4 3-7-16,5-6 0 16,5-1 0-16,9 2 0 15,7-5 0-15,8-2 0 16,5 0 3-16,3-6 0 16,5-3-5-16,3-3 1 15,5-1 1-15,-3-3 1 0,1 0-1 16,-4-2 0-16,-2 0 2 15,0-1 0-15,-2 0-3 16,-7-1 0-16,-5 0 0 16,-2-2 1-16,-3 1-1 15,-2 1 1-15,-1 2 2 16,-3-3 0-16,0 2-3 16,-2 1 1-16,0 0-1 0,0 0 1 15,-4 0-1-15,1 0 0 16,1 0-8-16,-1 0 0 15,2 0-2-15,-3 0 1 16,0 0-32-16,2 0 1 16,-4 0 3-16</inkml:trace>
  <inkml:trace contextRef="#ctx0" brushRef="#br0" timeOffset="90333.38">22354 5663 117 0,'0'0'0'0,"3"-3"3"16,-3 1 1-16,-1-1 5 16,0-1 0-16,0-2-2 15,2-2 0-15,3 2-4 16,3-3 0-16,4 0 1 16,4 0 1-16,7 0-5 15,-2 4 1-15,2 3 4 0,-4 2 0 16,-3 4-7-16,-3-1 1 15,-7 3 2-15,-6 8 1 16,-8 6-3-16,-5 5 1 16,-7 5 0-16,-3 0 1 15,-3 3-2-15,2-3 0 16,0 2 2-16,7-7 0 16,2-5-5-16,9-2 1 15,6-5 3-15,9-5 0 16,6-6-2-16,3 0 1 15,6-4 3-15,0 0 0 16,3-1-2-16,-3 3 0 16,-1-2 3-16,-5 0 1 15,-3 1 0-15,-3 0 1 16,-4 1-4-16,-2 0 1 16,-2-3 0-16,4 3 1 15,1-4-2-15,0 2 0 16,2-1-1-16,3 3 1 15,3-2-1-15,-6-1 1 0,-3 2-1 16,-5-2 0-16,-2 1 0 16,0 2 0-16,-2 0-1 15,-2 2 1-15,0-2-29 16,2 3 0-16,-2-3-69 16</inkml:trace>
  <inkml:trace contextRef="#ctx0" brushRef="#br0" timeOffset="91835.9299">22760 5207 95 0,'0'0'0'0,"4"0"2"15,-1-2 1-15,-2-1 10 0,1-2 0 16,2 1-8-16,-4-2 0 16,2-2 2-16,-1 2 0 15,2-3-3-15,-1 2 1 16,0 5 3-16,0-3 0 16,1 3-5-16,-3 2 0 15,1-2-1-15,1 4 0 16,-1 5-2-16,1 4 0 15,1 7 0-15,-2 0 0 16,0 5 1-16,-1 8 1 16,0 5-2-16,-1 11 1 15,0 4-1-15,-2 0 1 16,-2-1-1-16,1 4 0 16,-1 0 2-16,1 11 0 15,-1 9-2-15,3-17 1 16,4-1-1-16,-4-17 0 15,1-12 0-15,-1-3 1 16,-1-1-1-16,1-5 0 16,0-2 0-16,2-2 0 0,-2-5-5 15,0-3 1-15,1-1-16 16,-1-10 0-16,1 1-82 16</inkml:trace>
  <inkml:trace contextRef="#ctx0" brushRef="#br0" timeOffset="91885.66">22841 5881 230 0,'3'-18'0'0,"-1"-2"-169"15</inkml:trace>
  <inkml:trace contextRef="#ctx0" brushRef="#br0" timeOffset="92535.77">22972 5214 85 0,'0'0'0'0,"0"0"8"15,-1-3 0-15,-2-2 0 16,1 1 1-16,0 2-1 16,0-2 0-16,2-1-3 15,-2-2 1-15,2 2-4 16,0 3 0-16,-1 0 1 15,1 2 0-15,1 7-3 16,1-5 0-16,-2 5 1 0,0-1 1 16,-2 3 10-16,-1 1 0 15,1 3-12-15,-1 8 0 16,2 3 0-16,0 6 0 16,-1 6 1-16,0 4 0 15,-1 6 3-15,2-2 0 16,-2-1-5-16,1 0 1 15,-1 0 0-15,-1 0 0 16,0 2 0-16,0-3 1 16,-1-1 0-16,2-5 1 15,2-7-2-15,0-4 0 16,0-4 1-16,1-6 0 16,-5-1-1-16,5-3 1 15,-2 0-2-15,2-4 1 16,2 0-4-16,-2-4 0 15,2-3-42-15,2 0 1 16,0-3-14-16</inkml:trace>
  <inkml:trace contextRef="#ctx0" brushRef="#br0" timeOffset="93402.2">21756 5274 120 0,'0'0'0'0,"2"-2"3"15,2 0 1-15,-3-3-1 16,2 1 1-16,-1-3 1 16,0 3 1-16,0-1-3 0,-2 1 0 15,-2 1-3-15,2 3 1 16,-2-2 0-16,2 2 1 16,0 0 3-16,0 0 0 15,0 0 3-15,0 0 1 16,0 0-10-16,0 0 1 15,4 0 3-15,-4 0 1 16,0 0-2-16,0 0 0 16,0 5-6-16,2-1 1 15,-1 1 3-15,2 6 0 16,-1 7 3-16,0 6 1 16,-2 9-5-16,0 3 1 15,-2 8 1-15,-1 1 1 16,-2 3-3-16,-2-1 0 15,0 7 3-15,2-4 0 16,0 3-2-16,2-7 0 16,0-4 0-16,3-10 0 0,-2-2 1 15,0-6 0-15,2-1-2 16,2-5 1-16,0 0 0 16,-2-4 0-16,2-1-5 15,-1-4 1-15,-1-1-1 16,0-2 0-16,0-3-15 15,-1 1 1-15,-1-2-77 16</inkml:trace>
  <inkml:trace contextRef="#ctx0" brushRef="#br0" timeOffset="94018.9399">21538 5274 103 0,'0'0'0'0,"-5"3"3"16,3-3 0-16,-2-5 4 16,3 1 1-16,-3 0-1 15,4-1 0-15,0-2-4 16,4 0 1-16,1 0-3 15,0 3 0-15,0-1 13 16,-1 1 1-16,0 2-18 16,-1-1 1-16,-1-1 3 15,-2 4 1-15,2 2 1 16,-2 7 1-16,-2 5 0 0,0 8 1 16,-2 6-6-16,1 11 1 15,-1 6 0-15,-1 0 0 16,0 7 2-16,0 3 0 15,-2 1-3-15,-2 15 0 16,0 13 1-16,-2-21 0 16,-1-13 1-16,5-11 1 15,0-12-2-15,2 0 0 16,0-7 1-16,1 1 1 16,0-3-2-16,2-4 1 15,1-1-3-15,2 1 1 16,3-2-27-16,5-6 0 15,2 0-66-15</inkml:trace>
  <inkml:trace contextRef="#ctx0" brushRef="#br0" timeOffset="95588.42">23340 4765 83 0,'0'0'0'0,"0"0"15"0,0 0 1 16,0 0-7-16,0 0 0 15,0 0-4-15,0 0 0 16,-12 2 2-16,6 0 0 15,4-2-1-15,4 0 1 16,9-2-7-16,5-3 0 16,6 1 2-16,5-1 1 15,8 0 0-15,-3 1 1 16,3 0 0-16,-5 2 1 16,0 2-6-16,-10 0 0 15,-4 0 0-15,-6 0 1 16,-2 0 2-16,-4 0 0 15,-2-3-2-15,-4 1 0 16,-2-1 2-16,0 2 0 16,-1-4-8-16,1 1 1 15,1 1-3-15,1 1 1 16,-1-3-28-16,1 3 0 16,-1 0-27-16</inkml:trace>
  <inkml:trace contextRef="#ctx0" brushRef="#br0" timeOffset="96135.15">23350 4887 81 0,'6'-3'0'16,"1"1"5"-16,-2 0 0 15,-1 2 3-15,-8 2 0 16,-6 3 1-16,2-1 0 16,-2 1-6-16,3 0 1 15,0-4-1-15,3 2 0 16,3 2 2-16,4-4 0 16,2 1-4-16,1-1 0 15,3-1 0-15,-2 0 1 16,0 2 0-16,1-4 1 15,-2 1-2-15,6-2 0 16,0 0 1-16,2-2 0 16,2 4 11-16,4-4 1 15,0 1-17-15,0 1 1 16,-2 3 2-16,-1 0 0 16,-2 2 2-16,-3-2 1 15,-2 0-5-15,-3 0 1 16,-4-2 1-16,0 2 0 15,-2 2-1-15,-1-2 1 0,3 5 0 16,-3-5 0-16,4 2 0 16,-2-2 1-16,3 3 0 15,-5-3 0-15,0 0-1 16,0 0 0-16,0 0-6 16,0 0 0-16,2-3-26 15,3 1 0-15,2-2-15 0,3-1 1 16,1-2 45-16</inkml:trace>
  <inkml:trace contextRef="#ctx0" brushRef="#br0" timeOffset="96774.85">24232 4128 119 0,'2'-8'0'0,"1"-2"4"15,0-2 1-15,1-3 2 0,1 0 1 16,0 0 3-16,0 3 0 15,0 3-6-15,-1 0 1 16,-2 3-6-16,0 3 1 16,0 1-1-16,-2 2 1 15,-4-3 5-15,1 6 1 16,0-1-6-16,1 2 0 16,-1 4-2-16,0 7 0 15,-1 3 1-15,1 7 0 16,-2 7 1-16,1-5 1 15,1 3-3-15,-2 0 1 16,-3-1 1-16,0 5 1 16,-1 2-2-16,-2 2 0 15,1 1 1-15,1-5 0 16,0-3-1-16,2-3 0 16,3-3 0-16,0-5 1 15,1-2-5-15,1-3 0 16,1-3-13-16,-1-5 0 15,2-2-26-15,0-5 0 0,0 0 4 16</inkml:trace>
  <inkml:trace contextRef="#ctx0" brushRef="#br0" timeOffset="97419.6">23908 4658 104 0,'5'0'0'0,"4"0"5"16,-13 3 1-16,-6-3 0 16,0 2 1-16,-1 2-2 15,4-1 0-15,0-1 4 16,10-2 0-16,6 0-4 16,9 0 0-16,10 0-3 15,9-2 0-15,10-5 4 16,18 5 1-16,17-1-12 15,-2-1 1-15,5 2 4 0,-8 2 0 16,-2-3 4-16,-11 3 1 16,-9 0-3-16,-10 0 0 15,-10 0 1-15,-8 0 0 16,-12-3-2-16,-5 3 0 16,-5 0-1-16,-2 0 0 15,-3 3 1-15,0-3 1 16,2 0-2-16,-2 0 1 15,0 0-15-15,0 0 1 16,-1-6-29-16,1 6 0 16,0 0-10-16</inkml:trace>
  <inkml:trace contextRef="#ctx0" brushRef="#br0" timeOffset="99318.08">24433 5066 80 0,'0'0'0'16,"0"0"3"-16,0 0 0 16,-5-4 9-16,2 4 0 15,2-2-9-15,1 2 0 16,-4 0-1-16,4 0 0 16,-4 2 2-16,4-2 0 15,4 2 1-15,5 0 1 16,4-2-3-16,5-2 1 15,5 0 1-15,2 0 0 16,3-4-5-16,-2 0 0 16,2 0 1-16,-6-3 0 15,-1-3 0-15,-2-1 1 0,-2 2-2 16,-3-4 1-16,-3 3 4 16,-3 0 1-16,-4-6-6 15,2 1 0-15,-1 1 2 16,-4-2 1-16,-1 2-3 15,-1 3 1-15,-3 1-2 16,0 3 1-16,-3 3 1 16,2 3 1-16,2 3-4 0,-3 0 0 15,0 3 2-15,-4 6 1 16,-2 4 2-16,0 1 0 16,1-1-6-16,-4 3 1 15,-1 5 3-15,-4 6 0 16,-4 5 4-16,3 5 0 15,2 2-10-15,1 3 0 16,0-1 6-16,3-3 1 16,0-6-3-16,1 4 0 15,1 3 1-15,2-3 0 16,0 0-2-16,3-3 0 16,3-4 3-16,-1-2 1 15,1-2-1-15,1-5 0 16,1-2-2-16,1-4 1 15,4-3 0-15,-2-2 0 16,0-2 5-16,0-7 0 16,0 0-5-16,3-7 0 15,4-4 0-15,1-3 0 0,0-4 0 16,4-7 0-16,2-2-1 16,6-2 0-16,4-3 1 15,9-2 1-15,5-1-1 16,-5 8 0-16,1 9 0 15,-11 7 1-15,-8 4-2 16,1 5 1-16,-2-1 2 16,-5 3 0-16,-6 3-4 0,3 2 1 15,-2 3 2 1,-2 1 1-16,1 2-2 0,-3 7 0 16,-4 8 0-16,2-3 0 15,-3 5 0-15,5-1 0 16,-2 0 0-16,2-6 0 15,2 0-1-15,0-3 0 16,1-4-10-16,-1-2 0 16,2-6-23-16,-1-1 0 15,1-3-31-15</inkml:trace>
  <inkml:trace contextRef="#ctx0" brushRef="#br0" timeOffset="99521.23">24952 4964 207 0,'4'-5'0'0,"0"1"-152"16</inkml:trace>
  <inkml:trace contextRef="#ctx0" brushRef="#br0" timeOffset="99868.18">25005 4905 94 0,'5'-4'0'0,"4"-1"12"0,-2-2 0 15,-2 1-4-15,-1 1 1 16,-3-4-3-16,-1 4 0 16,-3 3-2-16,5 0 0 15,1-1-2-15,-1 1 0 16,-4 0 6-16,-1 2 1 15,-4 0-6-15,-1 4 0 16,-1 1 2-16,-2 6 0 16,1 5-7-16,-2 8 1 15,0 9 1-15,4 6 0 16,-1 6 2-16,3 3 1 16,-1 2-3-16,2-1 0 15,0 3 0-15,-2 14 0 16,1 11 0-16,-1-14 1 15,-1-1-2-15,1-19 0 16,-2-13 1-16,-3 4 1 16,-2-3-2-16,2-3 0 15,2-1 2-15,3-6 1 16,0-6-2-16,2-3 0 0,0-2-9 16,3-5 0-16,2-2-37 15,2-6 0-15,-1-2-3 16</inkml:trace>
  <inkml:trace contextRef="#ctx0" brushRef="#br0" timeOffset="100568.1">24230 4958 74 0,'3'-3'0'0,"1"-2"10"16,1 1 0-16,0-4-5 15,0 2 0-15,2 2 4 16,-3-4 1-16,0 1-4 16,-1 1 0-16,-3 0-3 15,4 3 1-15,-1 1 2 16,-1-2 0-16,-1 1-5 0,-1 3 0 16,4 2 0-16,-2 3 0 15,0 0-1-15,-2 5 1 16,0 7 0-16,-2 5 0 15,-4 10 4-15,1 4 1 16,-2 8 4-16,-1 1 0 16,-1 3-12-16,-2 2 0 15,-1 6 0-15,-7 14 1 16,-4 10 0-16,2-16 1 16,1-3 1-16,6-20 0 15,3-14-3-15,3 2 0 16,2-4 2-16,3-7 0 15,2-3-5-15,0-3 1 16,0-3-9-16,3-8 1 16,4-3-41-16,-2-9 0 15,-2 2 38-15</inkml:trace>
  <inkml:trace contextRef="#ctx0" brushRef="#br0" timeOffset="101051.37">24070 4958 105 0,'3'-6'0'16,"4"0"4"-16,-3-3 0 16,0 0 8-16,-1 0 0 15,0 3-9-15,-1 0 0 16,-2 4 2-16,0 2 0 16,0 0-3-16,2 5 0 15,1 4 3-15,-4 6 1 16,-3 3-6-16,-2 12 0 15,-2 12 1-15,-3 3 1 16,-4 9 0-16,-1 2 0 16,-3 6-2-16,-1 12 1 15,-5 13 2-15,7-19 0 16,1-5-1-16,4-10 0 16,1-12-3-16,6-5 1 15,2-12 1-15,1 1 1 16,1-6-4-16,2-1 0 0,1-2-10 15,5-4 0-15,4-6-45 16,3-6 1-16,0 0 38 16</inkml:trace>
  <inkml:trace contextRef="#ctx0" brushRef="#br0" timeOffset="101248.7899">24978 5121 208 0,'0'-5'0'16,"0"0"-153"-16</inkml:trace>
  <inkml:trace contextRef="#ctx0" brushRef="#br0" timeOffset="101368.84">25092 5062 215 0,'6'-5'0'0,"-2"1"-158"16</inkml:trace>
  <inkml:trace contextRef="#ctx0" brushRef="#br0" timeOffset="101734.37">25156 4919 111 0,'4'-3'0'0,"3"0"5"16,-4 0 0-16,1 0-4 15,1-2 1-15,-2 1 5 16,1 2 1-16,-1-1 1 0,0 2 1 15,-2 2-9-15,-1-1 0 16,-4 5 13-16,1 4 1 16,-1 3-16-16,-2 10 1 15,-2 6-2-15,0 11 1 16,0 7 1-16,0 1 0 16,-3 0-1-16,0 2 0 15,-1 6 1-15,0-1 0 16,1 0 4-16,-6 9 1 15,-4 5-5-15,8-26 0 16,3-10 0-16,0-5 0 16,1-6 0-16,2-1 0 15,1-2 1-15,2-2 1 16,0-1-4-16,3-1 1 16,0-5-42-16,3-2 1 15,1 1-24-15</inkml:trace>
  <inkml:trace contextRef="#ctx0" brushRef="#br0" timeOffset="103890.83">26002 3304 91 0,'0'0'0'16,"0"0"3"-16,3-3 1 15,5 2 5-15,0-2 0 16,-1 1-2-16,-1-1 0 16,-3-1-3-16,-8 2 0 15,-5-5-1-15,-7 5 0 16,-8-2-3-16,-2 3 1 15,-6 2 0-15,4 0 0 16,2 4 0-16,5-2 0 16,2 3 2-16,5-3 0 15,6 1 9-15,-7 10 0 16,-5 10-14-16,5 0 1 16,2 6 4-16,3 0 0 15,3 5-6-15,1-1 1 16,2-2 2-16,1-1 0 15,3 3 2-15,0 2 1 16,-1 3-7-16,1 2 1 16,1 4 4-16,-2-3 0 0,-3-3-2 15,1 3 0-15,-2-1 1 16,2 6 0-16,0 1 1 16,-1 2 1-16,0 1-2 15,-1-3 0-15,3 0 0 16,-2 0 1-16,-1 2 0 15,2 11 0-15,2 11-1 0,1-13 1 16,2-7 3-16,-2-7 1 16,-4-7-5-16,0 7 1 15,-1 2-2-15,1 5 1 16,-2 12 1-16,2-19 1 16,-2-7-4-16,2 6 0 15,-1 2 4-15,0 10 0 16,2 3-5-16,2-14 0 15,-1-9 3-15,2 0 0 16,-1 0 1-16,0 3 0 16,-2 2-1-16,-2 1 1 15,-1 3-1-15,-1-4 0 16,0-5 0-16,0 2 0 16,1 1-1-16,1 1 1 15,2 1 1-15,0 0 0 16,-1 1-2-16,1-6 1 15,2 0 1-15,0-11 1 16,4 0-3-16,0-7 0 0,1 0 0 16,2-5 1-16,3-2-1 15,1-1 1-15,1-1 1 16,2-1 1-16,2-3-1 16,1-1 0-16,0-1-1 15,3-1 0-15,0 1 0 16,0-2 0-16,2 0 1 15,-3 1 1-15,0-2-2 0,0-2 1 16,1 1-1 0,-1 0 1-16,-1 1-1 0,-2 0 0 15,0-3-1-15,-4 1 1 16,-1 2-1-16,-3-2 0 16,-3 1 1-16,1 1 1 15,-1 0-12-15,-3 0 1 16,0 3-45-16,-3 2 0 15,1-3 22-15</inkml:trace>
  <inkml:trace contextRef="#ctx0" brushRef="#br0" timeOffset="105817.25">26343 3396 83 0,'0'0'0'0,"0"0"9"0,0 0 1 16,0 0-3-16,0 0 1 16,0 0-4-16,0 0 1 15,0 0-1-15,0 0 0 16,0 0-2-16,0 0 0 15,0 0 1-15,0 0 0 16,0 0 0-16,0 0 0 16,26 3-2-16,-9-6 1 15,1 0 5-15,4-6 1 16,4-3-8-16,0 0 1 16,1 0-1-16,-4 0 0 15,-1-3 0-15,-4 0 0 16,-6 1 3-16,-1-1 1 15,-4-1-6-15,-2-2 1 16,-3-1 2-16,1 0 0 16,-3 0 1-16,0 1 1 15,0 2-3-15,-1 1 0 0,-2 3-1 16,1 1 1-16,-1 4-2 16,-1 5 1-16,0 2 4 15,-1 2 1-15,-2 1-4 16,2 1 0-16,1-2 0 15,-8 10 0-15,-4 3 4 16,1 6 0-16,0 1-5 16,-1-2 0-16,2 3-1 15,-2 7 1-15,-2 8 4 0,3 1 0 16,0 2-1-16,3-2 0 16,2 1-1-16,1-4 0 15,0-1-5-15,1-4 0 16,2 1 4-16,-4 0 1 15,0 4 0-15,2-1 1 16,1 1-1-16,2-7 1 16,0-1-3-16,2-4 0 15,1 1 0-15,-2-2 1 16,-2-8-2-16,3-1 1 16,-2 0 1-16,1-5 0 15,2-5 0-15,2-1 1 16,0-3-1-16,0 0 0 15,2-3 1-15,4-3 1 16,0-1-2-16,5-4 0 16,1-6 0-16,5-5 1 15,3-5-1-15,-1-5 0 16,1-4-1-16,8 0 0 0,7-3 2 16,-5 9 0-16,0 10-2 15,-8 6 1-15,-5 10 0 16,-5-1 0-16,-7 5 0 15,0 5 0-15,-2 4 0 16,-3 0 0-16,-1 0-1 16,-2 9 0-16,1 2 1 15,0 1 0-15,0 3 2 16,2 0 0-16,0 0-2 0,0 0 0 16,2 3 0-16,-4-7 0 15,1-2-12-15,0-2 0 16,0-5 8-16,2-2 1 15,0-4-38-15,4-3 0 16,-2 0 20-16,1-6 0 16,1-1 104-16,2-4 1 15,-1 0-258-15</inkml:trace>
  <inkml:trace contextRef="#ctx0" brushRef="#br0" timeOffset="106427.4599">26758 3869 115 0,'-4'0'0'0,"-2"-2"3"16,4-1 0-16,0 2 6 16,0-4 0-16,-3 1-8 15,4-4 1-15,0-3 13 16,3 0 1-16,3 0-13 16,2-5 0-16,5-1-3 0,3 5 0 15,3-3 0-15,2 6 0 16,3 3 4-16,-2 6 0 15,-1 2-4-15,-5 7 0 16,-3 4 0-16,-6 2 1 16,-4 3-3-16,-7 2 1 15,-6 2 1-15,-1-1 0 16,-3-1-2-16,1-2 0 16,0-4 6-16,2 4 0 15,0-2-3-15,12-1 1 16,7-1-3-16,9-5 0 15,8-2 1-15,-1-2 1 16,3-3-2-16,-2 0 1 16,-4 0 0-16,-1-2 0 15,-4 0 2-15,-1 3 1 16,-2-1-2-16,-3-2 0 16,-4-2-1-16,1 2 1 0,-1-3 0 15,2 1 0-15,1 0-1 16,-4 0 0-16,-4-1 0 15,2 1 1-15,-2 0-10 16,0 2 0-16,0-2-11 16,0 2 1-16,0 0-81 15</inkml:trace>
  <inkml:trace contextRef="#ctx0" brushRef="#br0" timeOffset="107868.27">26034 5045 83 0,'0'0'0'0,"0"0"3"15,0 0 1-15,-16 0 5 0,7 0 0 16,-3 0-2-16,1 0 0 15,1 0-1-15,2 0 0 16,0 0-3-16,4 0 1 16,4 0 3-16,4 0 1 15,3 0-7-15,6 0 1 16,5-1-1-16,5 1 1 16,4-2-2-16,1-1 1 15,0-1 9-15,-3 2 1 16,-1 2-12-16,-5 0 1 15,-3 0-1-15,-4 0 0 16,-6 0 1-16,0 0 0 16,-4 0 5-16,0-6 0 15,-2 3-8-15,-2 0 0 16,1-3-5-16,2 3 1 16,3-3-53-16,5 0 1 15,3 0 54-15,-1-1 0 0,-1 2-21 16</inkml:trace>
  <inkml:trace contextRef="#ctx0" brushRef="#br0" timeOffset="108800.39">26420 4907 113 0,'0'0'0'16,"4"0"2"-16,-4 0 0 16,0 0 2-16,2 0 0 15,2 0 1-15,2 3 0 16,1-3-2-16,5 0 0 16,4 0 1-16,3-3 1 15,3 1 2-15,4-1 1 16,4-1-5-16,-6-1 0 15,-2-1-3-15,-6-7 0 16,-4-1 0-16,4-4 0 16,2 0 5-16,-3-3 0 15,-2 1-7-15,-7-3 0 16,-6 1 3-16,-3 1 1 16,-4 1-1-16,0 4 1 15,0 2-5-15,-2 5 1 16,2 0 4-16,-1 3 1 0,0 3-3 15,1 3 1-15,0 0 5 16,1 3 1-16,1 0-8 16,-7 12 1-16,-2 6-2 15,0 3 1-15,-3 0-1 16,1 8 1-16,2 2 2 16,-1-6 1-16,0-4-2 15,-1 6 0-15,2 2-1 16,-2 1 0-16,0 6 2 15,2 3 0-15,-1 0-4 0,2-1 0 16,1 0 4-16,2-7 0 16,0-2-1-16,0-5 1 15,0-4-1-15,0 1 0 16,2 1 0-16,1-5 1 16,0-3-1-16,2-4 0 15,1-1 2-15,2-7 0 16,-1-1-1-16,6-4 0 15,2-3-2-15,1-3 1 16,1-6 0-16,5-1 1 16,2-1-2-16,3-4 1 15,1 0 1-15,0 0 0 16,-2-3-1-16,4 3 0 16,0 0 0-16,2 4 1 15,-2-1-1-15,-2 6 1 16,-6 1-2-16,0 4 1 15,-2-1 0-15,-4 3 0 0,-2 2-1 16,0 5 0-16,-3-1 1 16,1 3 1-16,-4 5-2 15,2-1 1-15,2 5 0 16,-1-3 0-16,0 1 1 16,2 0 0-16,-1 1-1 15,3-2 1-15,0 1-1 16,-1 1 0-16,0-3-2 15,-1 0 1-15,0 0-33 0,1-3 1 16,-2-3-18-16,-2-3 0 16,0 0 46-16</inkml:trace>
  <inkml:trace contextRef="#ctx0" brushRef="#br0" timeOffset="109150.16">26751 5261 210 0,'0'-2'0'16,"0"-3"-31"-16,0 1 0 16,1 0 37-16,-2 1 1 15,-2 1-2-15,3 2 0 16,3-3 2-16,0 6 1 15,1-3-9-15,-4 0 1 16,2 4-1-16,-2 3 1 0,0 2 3 16,-2 3 1-16,-2 3-3 15,2 6 0-15,-1 1-1 16,2 4 0-16,1 4 2 16,-1-6 0-16,-2 0-2 15,1 2 0-15,-3-1-13 16,3-7 0-16,-1-4 0 15,1-5 0-15,-1 0-89 0</inkml:trace>
  <inkml:trace contextRef="#ctx0" brushRef="#br0" timeOffset="109600.27">27002 4715 131 0,'2'-3'0'0,"4"1"4"16,-6 0 0-16,-3 0 3 16,6-1 1-16,2 0-8 15,2 0 0-15,1-4 3 16,8-1 1-16,7 2-1 16,0 0 1-16,2 0-5 15,3 3 0-15,4-3 6 16,-6 3 0-16,-1 3-3 15,-6 0 0-15,-4-3 2 16,-3-1 1-16,-6 2-5 0,0-1 0 16,-3-3 0-16,-3 3 1 15,-2-1-14-15,-1 2 1 16,1-1-35-16,-1-3 0 16,0 3 9-16</inkml:trace>
  <inkml:trace contextRef="#ctx0" brushRef="#br0" timeOffset="109933.37">27104 4578 101 0,'6'-1'0'16,"4"1"13"-16,-3-3 0 15,-3 0-6-15,-4 1 0 16,-2 1 0-16,2 1 0 15,0 0-2-15,2-3 1 16,1 0-3-16,-3 3 0 0,0 0-3 16,0 3 0-16,0 1 3 15,0 4 1-15,-2 1 1 16,0 3 0-16,-3 6-5 16,0 2 0-16,3 8 0 15,-3 0 1-15,-3 6-1 16,2-4 0-16,1-3 1 15,1 0 0-15,4-4-10 16,-1-5 1-16,1-7 2 16,1-2 1-16,1 0-113 0</inkml:trace>
  <inkml:trace contextRef="#ctx0" brushRef="#br0" timeOffset="109985.1">27147 4783 192 0,'1'-5'0'15,"1"1"-141"-15</inkml:trace>
  <inkml:trace contextRef="#ctx0" brushRef="#br0" timeOffset="110116.68">27148 4663 217 0,'-23'0'0'15,"-15"0"0"-15,13-2 0 16,5-1-5-16,5-3 1 16,1-1-4-16,7 2 1 15,-1-1-133-15</inkml:trace>
  <inkml:trace contextRef="#ctx0" brushRef="#br0" timeOffset="110483.19">26981 4606 123 0,'0'0'0'15,"0"0"0"-15,0 0 1 16,0 0 6-16,0 0 0 16,-3-1-5-16,3 1 0 0,5 0 2 15,4 0 1-15,3 0 4 16,-4 1 1-16,-2 3-11 16,-4 2 1-16,-2 0 3 15,4 3 0-15,1 3-5 16,6 3 1-16,2-1 0 15,3 2 1-15,0-3-2 16,1 1 0-16,1-3 0 16,-2-4 1-16,0-2-6 0,0-1 1 15,-2-2 2-15,0-7 1 16,0-4 2-16,-2-1 0 16,0-4 0-16,-2-2 1 15,-4 2 0-15,-4 1 0 16,-2 2 1-16,-2 2 0 15,-2 3 0-15,2 3 1 16,-2 3 2-16,-14 6 0 16,-12 9 4-16,7 2 0 15,-2 1-10-15,-1 4 0 16,-2 6 2-16,7-1 0 16,0-2-11-16,10-2 1 15,-1-3-93-15</inkml:trace>
  <inkml:trace contextRef="#ctx0" brushRef="#br0" timeOffset="112199.69">27318 3173 102 0,'0'0'0'0,"3"-5"5"15,0 3 1-15,-1 2 1 16,-2 0 1-16,2 4-5 0,-2-4 1 16,-4 3 0-16,4-3 0 15,4 0 0-15,4-3 1 16,7 3-2-16,-1-2 0 16,3 0-3-16,7 2 0 15,3 0 4-15,-4 0 0 16,-2 0-4-16,-3 2 1 15,-4 0-1-15,-1-2 0 16,-1 3 7-16,-2-3 1 16,-3 0-10-16,-2 2 0 15,-3-2 2-15,2 2 0 16,-2 3 2-16,2-1 0 16,-2 3-3-16,4 0 0 15,-1 2 1-15,0 2 1 16,-1 1-1-16,6 1 1 15,1 1-2-15,-4 0 0 16,-2 1 0-16,-1 6 1 16,-1 3 3-16,-3 2 1 15,0 5-5-15,0 2 1 16,0-2 0-16,0 3 0 16,0-2 1-16,0-3 1 0,0 3-3 15,0 0 1-15,4 0 3 16,-3 4 0-16,0 3-3 15,0-1 0-15,-1-1 0 16,2-1 0-16,-2-4 0 16,1-1 0-16,-1-2 0 0,0 1 0 15,-1 2 1-15,-2 0 0 16,-3 4-1-16,4 0 0 16,1 3 0-16,-2-3 0 15,1-3 0-15,-1 0 0 16,0-1 0-16,-1 1 1 15,1 1-1-15,0 0 0 16,1 5 1-16,-2-3 0 16,1-2-1-16,-4 0 1 15,-2-2-4-15,2-1 1 16,-3 1 2-16,2 4 1 16,1 1-1-16,2 4 0 15,-1-3 0-15,3-4 1 16,2 3-1-16,0-4 0 15,1-3 0-15,-1-3 0 16,-3-1 0-16,2 2 0 16,-2 1 0-16,2 0 0 15,-1 2 1-15,3 3 0 16,1 3-1-16,-2-8 0 16,0 1 0-16,-1-6 1 15,-2 1-1-15,2-2 0 0,1 0 1 16,-1 1 0-16,1 0-1 15,1 0 0-15,0 0 0 16,0-3 1-16,-1 3-1 16,0-4 0-16,-1 5 0 15,2-5 0-15,2 1 0 16,-4-1 0-16,0-4 0 0,2-1 0 16,2 2-1-16,-4-4 1 15,2 1 0-15,-2 1 0 16,1 1-1-16,-1 0 1 15,1 2 0-15,0 0 1 16,0 0-1-16,-1 0 0 16,2 3 0-16,-2 0 1 15,-2 0-1-15,1-1 0 16,1-1 0-16,-1 0 1 16,-1 1-1-16,0-2 0 15,0-1 0-15,3-2 0 16,0 1 0-16,-1-2 0 15,0-3 0-15,-1 1 0 16,-1-2 0-16,2 0 0 16,-3 1 0-16,1-2 1 15,1 0-1-15,-2-2 0 16,-2 0 0-16,2-3 0 16,-2 0 1-16,-8 3 0 15,-8 2-1-15,8-1 1 0,0-4-1 16,-11 2 1-16,-7 2-1 15,7-3 0-15,1 2 0 16,-2-5 0-16,-3 2-6 16,-8-4 0-16,-6 0-32 15,3-3 1-15,-1 2-41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420" units="cm"/>
          <inkml:channel name="Y" type="integer" max="111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8.47894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16T05:06:39.3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7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8.62069" units="1/cm"/>
          <inkml:channelProperty channel="T" name="resolution" value="1" units="1/dev"/>
        </inkml:channelProperties>
      </inkml:inkSource>
      <inkml:timestamp xml:id="ts1" timeString="2021-01-16T05:07:17.789"/>
    </inkml:context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2924 1312 156 0,'0'0'0'0,"0"0"0"15,-28 8 0-15,8-2 0 16,-2 3 0-16,0 3 0 15,0 3 0-15,-2 9 1 16,-1 6-1-16,6-3 1 16,3 8-1-16,4-1 1 0,8-2-1 15,4-2 1-15,4-6-1 16,5-3 1-16,6-6-1 16,15-1 1-16,12 0-1 15,-2-7 1-15,-1-1-1 16,2-3 1-16,-2-6 0 15,-4-1 0-15,-3-5 0 16,-6-2 0-16,-8-7 0 16,-5-5 0-16,-4-7-1 0,-7 0 1 15,-6-3-1-15,-5-6 1 16,-4-2-1-16,-5 8 1 16,-6 5-1-16,2 9 1 15,-4 10-1-15,3 3 1 16,0 6-1-16,9 0 0 15,2 0 0-15,1 2 0 16,4 2-3-16,5 1 0 16,7 2-6-16,1-2 1 15,3 1-101-15</inkml:trace>
  <inkml:trace contextRef="#ctx0" brushRef="#br0" timeOffset="792.6">3174 1371 129 0,'0'0'0'0,"0"0"1"15,3-3 0-15,0 0 1 16,-3 0 0-16,0 3 0 15,0 0 0-15,0 0 1 16,-3-2-1-16,3 2 0 16,3-3-1-16,-3 3 1 15,3 5-1-15,0-2 1 16,-1 1-1-16,0 1 0 16,3-1 0-16,-1 7 0 15,0 1-1-15,1-1 1 16,2 2-1-16,0-1 1 15,1 3-1-15,-1-7 1 16,1 4-1-16,0-2 1 16,3 4-1-16,-3 4 1 15,5 3-1 1,-3-3 0-16,1 0 0 16,-3-3 0-16,2 0 0 15,-3-6 0-15,-2-4 0 16,2-4 1-16,0-2-1 15,-3-7 1-15,-2-3-1 16,1-5 1-16,0-2 0 16,1 3 0-16,-1-3-1 15,0-5 1-15,-1-7-1 0,-2 6 1 16,0 0 0-16,4 3 0 16,-1 3-1-16,1 3 1 15,-2 3 0-15,0 1 0 16,1 4-1-16,-1-2 1 15,-2 4-1-15,0-1 1 16,4 2-1-16,-4 1 1 16,3 1-1-16,-1 2 0 15,-1-3-1-15,5 6 1 16,-2-1-7-16,-2 1 1 16,-1-2-3-16,2 7 0 15,-1-2-93-15</inkml:trace>
  <inkml:trace contextRef="#ctx0" brushRef="#br0" timeOffset="1302.1299">3496 1472 124 0,'0'0'0'15,"0"0"0"-15,0 4 0 16,0-4 0-16,4 2 0 16,-1-4 0-16,-2 2 1 15,5-4 0-15,2 2 0 0,5-2 1 16,3-2-1-16,-2-2 1 16,2-7 0-16,0 3 1 15,-1 3-1-15,-4-3 1 16,-2 0-1-16,-2 3 1 15,-2-3-1-15,-5 3 1 16,0 3-2-16,-5-2 1 16,1 2-1-16,-5 2 1 15,-1-1-1-15,-9 2 1 16,-3 6-1-16,2-1 0 16,-2 2 0-16,3 4 0 15,3 2 0-15,2 7 0 16,5 1 0-16,6 2 0 15,-1 2 0-15,4-4 0 16,4 0-1-16,3-4 1 16,5-2-1-16,4 4 1 15,7 2-1-15,-4-4 0 16,-6-2-4-16,11-6 1 16,2 3-117-1</inkml:trace>
  <inkml:trace contextRef="#ctx0" brushRef="#br0" timeOffset="1934.34">3704 1376 118 0,'0'0'0'0,"0"0"0"16,0-2 0-16,0 2 0 15,1-3 1-15,-1 3 0 16,3-2 1-16,1 2 0 16,4-1 1-16,0-2 0 15,3 3 0-15,2-3 0 16,0 1-1-16,3 4 0 15,0 1-1-15,-3 1 1 16,0 1-1-16,-2 10 1 16,1 8-2-16,-6-1 1 15,-4 7-1-15,-2-8 1 16,-2 3-1-16,-2-6 0 16,-2-6 0-16,3-3 0 0,-2-3 0 15,3-3 1-15,4-6-1 16,-2-2 1-16,0-1-1 15,2-7 1-15,-2-4-1 16,3 1 1-16,0-4-1 16,1-1 1-16,2 0-1 15,0-1 1-15,-2 4 0 16,1 4 0-16,-2 2 0 0,5-3 0 16,4 4 0-16,-3 2 0 15,1 0-1-15,-1 2 1 16,-2 2 0-16,2 1 0 15,-2-1 0-15,-4 3 0 16,2 0-1-16,0 0 1 16,-1-1-1-16,-2 3 1 15,1 0-1-15,-2 3 1 16,2-3-1-16,-3 0 0 16,0 0-2-16,0 0 1 15,-4 2-6-15,-1 2 0 16,-2-1-101-16</inkml:trace>
  <inkml:trace contextRef="#ctx0" brushRef="#br0" timeOffset="3634.07">4294 1360 113 0,'0'0'0'16,"0"0"0"-16,0 0 0 15,0 0 1-15,0 0 0 0,0 0 0 16,0 0 0-16,0 0 1 15,5-13 0-15,-3 8 0 16,-2-2 0-16,-2 5 0 16,-5-2 0-16,-1 1 0 15,-8 3-1-15,-2 0 1 16,-3 3-1-16,2-2 1 16,-1 4-1-16,1 2 1 15,1-2-1-15,1 1 1 16,1 6-1-16,0 3 0 15,0 3 0-15,6 3 0 16,1-3 0-16,6 0 0 16,3-3-1-16,3-1 1 15,1-2-1-15,1-2 1 16,-1-4-1-16,9 2 1 16,9 1-1-16,3-6 1 15,1 0-1-15,0-6 1 0,2-5-1 16,-7-4 1-16,0-4 0 15,-7-2 0-15,-2-5 0 16,-3 2 0-16,-2 3 0 16,-3 0 1-16,-2 6-1 15,-2 2 0-15,0 2 0 16,3 0 0-16,-3 4 0 16,1-1 0-16,2 5-1 15,-3 0 1-15,-3 2-1 16,2 1 1-16,1 3-1 0,0 1 1 15,0 2-1-15,4 5 1 16,3 6-1-16,-5-8 1 16,2-2-1-16,5 4 0 15,7-2 0-15,6 0 0 16,2-2 0-16,3-2 0 16,6-4 0-16,-5-8 0 15,4-5 0-15,-4-8 1 16,-4-7-1-16,-2 0 1 15,-3-3-1-15,-5-5 1 16,-5-1-1-16,1-12 1 16,-4-5-1-16,-3 5 1 15,-3 1-1-15,-3 8 0 16,-1 6 0-16,-3 6 1 16,-4 8-1-16,4 4 0 15,-2 10 0-15,-6 4 0 31,-7 8 0-31,4 8 0 0,-2 6 0 16,8-4 0-16,2 5 0 16,8 1 0-16,7 1 0 15,8 5 0-15,7 2 0 16,-1-7 0-16,1-4 0 16,7-3 0-16,3 1 0 15,2-6 0-15,0 1 0 16,3-7 0-16,2-2 0 0,-1-5 0 15,-1-4 0-15,-2-5 0 16,-5-5 0-16,-3-3 0 16,-8-7 0-16,-1-8 1 15,-4-4-1-15,-2-11 1 16,0-6-1-16,-4 10 1 16,-6 5-1-16,-3 6 1 15,-4 9-1-15,-1 0 1 16,0 7-1-16,-2 7 0 15,4 5 0-15,0-2 0 16,-4 4 0-16,-2 4 0 16,-2 5 0-16,2 2 0 15,-4 7 0-15,6 3 0 16,1 6 0-16,0 3 0 16,5 6 0-16,1-1 0 15,3-2 0-15,0-3 0 16,5-3 0-16,-1-7 0 0,6-2 0 15,3 8 0-15,2 7 0 16,-2-6 0-16,-2-4-2 16,1-1 0-16,-6-8-13 15,4-2 1-15,0 0-92 16</inkml:trace>
  <inkml:trace contextRef="#ctx0" brushRef="#br0" timeOffset="4469.08">5294 1320 116 0,'0'0'0'0,"0"0"1"15,0 0 0-15,0 0 0 16,25-3 0-16,-5 1 1 16,6 2-1-16,-1-3 1 15,5 1-1-15,1 0 1 16,4 0-1-16,0 2 1 15,4-3-1-15,-7 3 1 16,0 0-1-16,-7 0 1 16,-2 0 0-16,-5 0 0 15,-2 0 0-15,-5 0 0 16,-4 3 0-16,-2-3 0 16,-2 0-1-16,-3 0 1 15,0 0-1-15,0 0 1 16,0 0-1-16,0 0 0 15,4-3 0-15,-4 3 0 0,0 0 0 16,0 0 0-16,6-2-1 16,-6 2 1-16,-3-2-1 15,3 2 1-15,-3 0-1 16,3 0 1-16,-4 0-1 16,1-2 1-16,3-1-1 15,0 3 0-15,-5 0 0 16,5 0 0-16,-3 0-2 15,2 0 0-15,-5 0-7 16,3 0 1-16,-4 0-95 0</inkml:trace>
  <inkml:trace contextRef="#ctx0" brushRef="#br0" timeOffset="5699.4">5675 1222 113 0,'0'0'0'0,"0"0"0"16,0 0 0-16,0 0 0 15,0 0 0-15,0 0 1 16,0 0 0-16,0 0 0 15,0 0 0-15,0 0 1 16,0 0-1-16,0 0 1 0,0 0-1 16,0 0 1-16,0 0-1 15,0 0 1-15,0 0-1 16,0 0 1-16,15 7-1 16,-5-1 0-16,-2-1 0 15,1 2 0-15,0 2 0 16,-3 0 0-16,1 0-1 15,-7 2 1-15,0 5 0 16,-7-2 0-16,1 1 0 16,-3-1 0-16,-2-2 0 0,2 0 0 15,-3-4-1-15,5 5 1 16,-2 2-1-16,2-7 0 16,7 2-2-16,2-7 0 15,5 0-6-15,0-1 1 16,-1-2-82-16</inkml:trace>
  <inkml:trace contextRef="#ctx0" brushRef="#br0" timeOffset="6683.51">6401 970 87 0,'0'0'0'0,"0"0"0"16,0 0 2-1,0 0 1-15,0 0 0 16,0 0 1-16,0-4-1 15,0 4 1-15,0 0-1 16,0 0 1-16,0 0-1 16,0 0 0-16,0 0-1 15,3 0 1-15,1 0-1 0,-4 0 0 16,-6 0 0-16,2 0 0 16,-4 0 0-16,-1 0 0 15,0-3-1-15,-7 6 1 16,-3 1-1-16,-10-2 1 15,-7 5-1-15,1 0 1 16,0 0 0-16,3 2 0 16,8 3-1-16,7-4 1 15,8 2-1-15,11 8 0 16,14 6 0-16,10 3 0 16,10 2-1-16,-10-5 1 15,-4-3-1-15,2 6 1 16,-3 0-1-16,-6-3 1 15,-2 2-1-15,-10-6 1 16,-9-2 0-16,-9-2 0 16,-9-2 0-16,-3-5 0 15,-3-3 0-15,1-3 1 0,0-3-2 16,10-3 1-16,7 1-2 16,12-5 1-16,5-2-5 15,12 0 0-15,2 3-108 16</inkml:trace>
  <inkml:trace contextRef="#ctx0" brushRef="#br0" timeOffset="7201.48">6548 1056 103 0,'0'0'1'0,"0"0"1"16,0 0 2-16,0 0 0 15,0 0 1-15,0 0 1 0,0 0-1 16,0 0 0-16,0 0-2 16,0 0 1-16,0 0-1 15,0 0 1-15,0 0-1 16,0 0 0-16,0 0-1 15,0 0 0-15,0 0 0 16,0 0 0-16,-3 18-1 16,0-1 1-16,-1 2-1 15,2 5 1-15,-2-1-1 0,1-2 0 16,3 5-1-16,-2-1 1 16,0-2-1-16,4-1 0 31,0-6-4-31,1 0 0 15,1-2-115-15</inkml:trace>
  <inkml:trace contextRef="#ctx0" brushRef="#br0" timeOffset="7772.06">6507 1050 113 0,'0'0'0'0,"0"0"0"15,-4-3 0-15,8 0 0 16,-1-1 1-16,3 2 0 0,1-1 0 16,-5 3 1-16,2 0 0 15,3 0 0-15,5 0-1 16,0 0 1-16,2 5-1 15,-5-1 1-15,2-1 0 16,1 8 0-16,7 7-1 16,-2 0 1-16,-2-2-1 15,1 4 1-15,-3 2-1 16,0-4 0-16,-1 0-1 16,3 0 1-16,3 2-1 0,1-3 1 15,6-4-1-15,-9-2 1 16,-2-2-1-16,2-6 1 15,-1-6 0-15,-3-3 0 16,-5-3 0-16,-3-5 0 16,-4-7 0-16,0-1 1 15,0-1-1-15,3-4 1 16,-1-3-1-16,2 6 1 16,3 0-1-16,-5 4 1 15,-2 2-1-15,4 2 1 16,-2 2-1-16,0 3 0 15,3 2 0-15,-5 2 0 16,-2 1-1-16,-1 3 1 16,1 3-1-16,2 0 0 15,7 3-5-15,-7 1 0 16,2 1-2-16,-1 1 0 16,0 0-96-16</inkml:trace>
  <inkml:trace contextRef="#ctx0" brushRef="#br0" timeOffset="8118.2">7114 1014 133 0,'0'0'0'15,"0"0"1"-15,0 0 0 0,6 0 1 16,4-3 0-16,-6 0 0 31,-3 3 0-31,-1 0 0 16,0 0 0-16,0 0 0 15,0 0 0-15,-1 3 0 16,-3 3-1-16,-2 6 1 16,0-1-1-16,2 5 1 15,1 4-1-15,3 4 0 16,0 0 0-16,5 6 0 15,1 0-1-15,-4-1 0 16,-2 1-2-16,6-8 0 16,1-4-5-16,-7-2 0 15,3 2-97-15</inkml:trace>
  <inkml:trace contextRef="#ctx0" brushRef="#br0" timeOffset="8833.4599">7076 1017 103 0,'0'0'1'0,"0"0"1"16,0 0 1-16,0 0 1 16,16-9 0-16,-16 3 0 15,-7 0 0-15,6-2 0 16,-1 1-1-16,9 1 0 16,2-2 0-16,2-1 0 15,0 0-1-15,-1 0 0 16,-3-4-1-16,9 4 1 15,3 4-1-15,4-1 1 16,0 1-1-16,-2 1 0 16,2 4 0-16,-4 0 0 15,-3 4 0-15,1 1 0 16,1 1 0-16,-6 6 0 16,-1-1 0-16,-5 2 0 15,-2 4-1-15,-5 1 1 0,-6 2-1 16,-6 0 0-16,-5 3 0 15,-4-8 0-15,-4 3 0 16,7-6 0-16,3-3 0 16,3-1 0-16,3-5 0 15,-2-3 0-15,-1-3 0 16,6-5 0-16,7-1 0 16,3 0 0-16,5 2 0 15,-3 2 0-15,-1 4 0 16,6 5 0-16,-2 2 0 0,8 2 0 15,6 4 0-15,-5-3 1 16,-4-2-1-16,9 7 0 16,5 8 0-16,-6-4 1 15,-5 0-1-15,-2-4 1 16,-2 1-1-16,4-1 1 31,-1-1-5-31,-2-1 0 16,-3-1-2-16,-7 1 0 15,-3-1-99-15</inkml:trace>
  <inkml:trace contextRef="#ctx0" brushRef="#br0" timeOffset="9999.8699">2779 2521 100 0,'0'0'1'16,"-5"2"1"-16,1 1 1 15,-1-3 1-15,1 0-1 16,4 0 1-16,7-3-1 15,5 1 1-15,11-2-2 0,8-1 0 16,7 1 1-16,4-1 0 16,2 1-1-16,2 1 1 15,3 1-1-15,-2-2 0 16,1-1 0-16,-6-2 0 16,-4 1 0-16,-7 1 0 15,-5 0 0-15,-5 1 0 16,-9 1-1-16,-3-1 1 15,-9-1-2-15,0 3 1 16,-3 0-2-16,-4 0 1 16,-2-1-4-16,-3 3 1 15,1-2-106-15</inkml:trace>
  <inkml:trace contextRef="#ctx0" brushRef="#br0" timeOffset="10331.8499">3084 2503 111 0,'0'0'0'15,"0"0"0"-15,0 0 1 16,0 0 1-16,0 0 0 16,0 2 0-16,-3 3 1 15,2 5 0-15,1 2 0 16,-2 6 0-16,-5 6 0 15,4-4 0-15,-3 4-1 0,4-2 1 16,2 1-1-16,-2 4 0 16,-1 11 0-16,3-2 0 15,-4 0-1-15,4-2 1 16,-2-2-2-16,2-6 1 16,-3-5-1-16,3-4 0 15,3-4-3-15,6-7 0 16,4-3-3-16,2-7 1 15,3 2-92-15</inkml:trace>
  <inkml:trace contextRef="#ctx0" brushRef="#br0" timeOffset="10864.9599">3186 2669 117 0,'0'0'0'16,"4"0"0"0,1-3 0-1,8 1 1-15,3 2 0 16,1 2 0-16,1 1 0 16,-1 0 1-16,-3 3-1 15,2 3 1-15,-4 3-1 16,4 6 1-16,-3 9-2 15,-4 2 1-15,-3 3-1 16,-6-3 0-16,-6-4 0 0,0-4 0 16,-3-9 0-16,2-2 0 15,0-2 0-15,0-7 0 16,4-5 0-16,0-5 1 16,6-7-1-16,0 0 1 15,4-2 0-15,0-3 0 16,2-1 0-16,0 2 0 15,5-3 0-15,-2 0 0 16,-3 4 0-16,2 4 1 16,-1 4-1-16,-2-2 1 15,2 1-1-15,-4 3 1 16,0 0-1-16,-1 1 1 16,-3 1-1-16,2 4 1 15,1-2-1-15,-1 1 0 16,-1 2-1-16,-2 2 1 15,1 0-1-15,-2 0 0 16,0 2-4-16,0-1 1 0,0 2-3 16,4 2 0-16,-1-2-92 15</inkml:trace>
  <inkml:trace contextRef="#ctx0" brushRef="#br0" timeOffset="11750.57">3752 2690 109 0,'0'0'0'0,"0"0"1"16,0 0 0-16,0 0 1 16,0 0 1-16,0 0 0 15,0 0 0-15,0 0 0 16,-6-14-1-16,-1 10 1 16,-4-2-1-16,0 3 0 15,-2 0-1-15,-3 3 1 16,-2 3-1-16,1 0 0 15,-5 7 0-15,-1 1 0 16,1 3 0-16,2 4 0 0,1 2 0 16,7 3 0-16,1-3-1 15,9-2 1-15,2 0-1 16,2-4 1-16,3-2-1 16,4-3 1-16,4-3-1 15,0-2 1-15,5-4-1 16,0-6 0-1,1-7 0 1,-1-1 1-16,-5-4-1 16,0 0 1-16,-3-3 0 0,-1 6 0 15,-5 1 0-15,-2 2 1 16,2 6-1-16,-1-1 0 16,0 5 0-16,-3 2 0 15,0 0 0-15,0 0 0 16,0 0-1-16,0 0 1 15,4 2-1-15,-4 7 1 16,0 4-1-16,2-1 1 16,2-1-1-16,0 1 1 15,5-3-1-15,0-3 0 16,5 3 0-16,4-4 0 16,4 2 0-16,1-5 0 15,2 0 0-15,1-6 0 16,-3-3 0-16,-4-4 0 15,-1-6 0-15,-4 2 1 16,-5-6-1-16,-2 3 1 16,-4 0-1-16,-3 3 1 0,-3-3-1 15,-1 6 1-15,-2 0-1 16,2 4 0-16,-1 1 0 16,-1 2 1-16,-5 1-1 15,1 2 1-15,-2 2-1 16,3 0 0-16,-5 0 0 15,5 2 0-15,-1 2-2 16,4-2 0-16,-2 4-8 16,0 1 1-16,1 1-4 15,0 1 1-15,0 0-75 0</inkml:trace>
  <inkml:trace contextRef="#ctx0" brushRef="#br0" timeOffset="12117.47">3980 2690 121 0,'0'0'0'0,"6"-6"0"16,1 0 1-16,2-3 1 15,0-2 1-15,0 1 0 16,-1 2 0-16,4-2 1 15,-2 2-1-15,0 1 0 16,0 4 0-16,-2 1 0 16,-4-1-1-16,0 6 0 0,-2-1-1 15,2 4 1-15,-4 0-1 16,-4 3 1-16,2 1-1 16,2 1 1-16,0 4-1 15,0 0 0-15,0 6 0 16,0 0 0-16,0 2-1 15,2-4 0-15,2-1-3 16,2-4 1 0,-2-2-115-1</inkml:trace>
  <inkml:trace contextRef="#ctx0" brushRef="#br0" timeOffset="12732.71">4140 2868 130 0,'0'0'0'0,"0"0"0"0,0 0 0 16,0 0 0-16,0 0 0 15,0 0 1-15,0 0-1 16,0 0 1-16,10-20 0 15,-1 4 0-15,3-2 0 16,2-5 1-16,7-4-1 16,-1 2 1-16,-1 0 0 15,0 1 0-15,3 3 0 0,-2 0 0 16,0 3 0-16,-2 0 1 16,-1-2-1-16,-5 2 0 15,-5 2 0-15,-1 2 0 16,-5 2-1-16,-1 1 1 15,-1 4-1-15,-3 3 0 16,-4 2-1-16,4 8 1 16,-3 3-1-16,7 3 1 15,0 3-1-15,5 3 0 16,3 8 0-16,5-4 0 16,6 4 0-16,1 4 0 15,-1-1-1-15,-10 2 1 16,-5-1-2-16,-8-5 1 15,-9-3-3-15,4-8 0 16,-3-5-7-16,12-9 0 16,0 0-83-16</inkml:trace>
  <inkml:trace contextRef="#ctx0" brushRef="#br0" timeOffset="13865.91">4635 2517 132 0,'0'0'0'0,"0"0"1"16,-2 0 1-16,2 0 0 31,-5 3 1-31,5 0 0 16,2 2-1-16,1 5 0 15,-3 5-1-15,0 0 1 16,2 3-1-16,-2 2 1 16,0-1-1-16,0 2 0 15,0-1 0-15,0 4 0 16,0 0-1-16,0-1 1 15,-2-5-1-15,2-2 1 16,0-5-1-16,0-2 1 16,0-4-1-16,-3-1 1 15,1-1 0-15,2-3 0 16,-5-7 0-16,4-3 0 0,1-3 0 16,0-5 1-16,1-2-1 15,4-1 0-15,2-1 0 16,0 2 0-16,2-1 0 15,-2-2 0-15,3 2 0 16,2 6 0-16,-2-1-1 16,2 2 1-16,1 2-1 15,-4 3 1-15,2 0-1 16,-2 3 1-16,-2 6-1 0,-1 2 0 16,1 5 0-16,-4 2 0 15,2 6 0-15,-1 2 0 16,-4 2 0-16,3-2 0 15,1 1 0-15,-1-5 0 16,-6 2 0-16,3-4 0 16,3-2 0-16,-3-3 0 15,0 0 0-15,0 0 0 16,0-1 0-16,2-5 0 16,0 0 0-16,0 0 0 15,1-2 0-15,1-3 0 16,-1-2 0-16,3-2 0 15,-2-3 0-15,-2-1 0 16,1-4 0-16,5-1 0 16,4-6 0-16,-1 4 1 15,0-1-1-15,2 6 1 16,3-2-1-16,-3 6 0 16,-3 1 0-16,-1 6 1 0,0 2-1 15,1 4 0-15,-4 2 0 16,2 4 1-16,0 1-1 15,-1 0 0-15,-1 4 0 16,2-2 0-16,0 3-1 16,-2-4 0-16,1-2 0 15,1 2 0-15,3-4 0 16,0 0 1-16,3-4 0 0,-1-4 0 16,-2-8 0-16,-4-2 0 15,-3-2 0-15,-2 2 0 16,1 0 0-16,-3 3 1 15,0 0 0-15,0 3 0 16,0 3 0-16,0 6 0 31,-3 3 0-31,1 6 0 16,0 3-1-16,0 0 1 16,-3 3-1-16,3 0 1 15,2-4-1-15,0 1 1 16,0-4-1-16,2-1 0 15,5 0-5-15,0-2 0 16,-1-4-2-16,-2 1 1 16,1-2-113-16</inkml:trace>
  <inkml:trace contextRef="#ctx0" brushRef="#br0" timeOffset="14034.69">5097 2320 146 0,'0'0'0'16,"5"0"0"-16,1-2-1 15,-2 2 1-15,-8 0-8 16,11 0 1-16,2 0 0 16,-1 6 1-16,0-1-77 0</inkml:trace>
  <inkml:trace contextRef="#ctx0" brushRef="#br0" timeOffset="14432.53">5210 2669 108 0,'0'0'0'0,"14"3"0"15,12-3 3-15,-4 0 1 16,0-6 4-16,1 3 0 15,-1-2-2-15,-7-7 1 16,-1-1-2-16,-1-8 0 16,-4-5-1-16,-1-7 0 15,0-12-1-15,0-3 0 16,-2-7-1-16,-3 10 0 16,-3 3-1-16,0 6 1 15,-4 10-1-15,1 8 1 0,1 8-1 16,2 4 0-16,0 6 0 15,-2 4 0-15,-4 8-1 16,3 3 1-16,0 6-1 16,-1 2 1-16,-2 7-1 15,0 8 0-15,6 10 0 16,0-3 0-16,6 5-6 16,0-12 1-16,1-7-2 15,-1-2 0-15,4-2-107 0</inkml:trace>
  <inkml:trace contextRef="#ctx0" brushRef="#br0" timeOffset="14890.09">5221 2472 129 0,'0'0'0'0,"-4"0"0"31,-3-3 0-31,5 3 1 16,-2-2 0-16,4-1 1 0,6-1 0 15,8 2 0-15,6-1 1 16,2 3 1-16,4 0-1 15,3-2 0-15,2 0-1 16,1-3 0-16,0 1-1 16,-6-1 1-16,-3 1-1 15,-5-3 1-15,-3 0-1 16,-4 1 1-16,-4 1-1 16,-3 1 1-16,-3 1-1 15,3 1 1-15,-2 2-1 0,-2 0 0 16,1-3 0-16,3 3 0 15,-2 0-1-15,-2 0 1 16,4 3-1-16,-4-1 0 16,2 2-3-16,0-4 0 15,0-1-4-15,4 1-108 16</inkml:trace>
  <inkml:trace contextRef="#ctx0" brushRef="#br0" timeOffset="15818.8">6033 2250 131 0,'0'0'0'0,"0"0"1"15,0 0 0-15,0 0 1 16,0 0-1-16,0 0 1 0,0 0-1 15,0 0 1-15,0 0-1 16,0 0 1-16,0 0-1 16,0 0 1-16,16 11-1 15,-9-2 1-15,2 7-1 16,4 7 0-16,7 10 0 16,-8-7 0-16,2 1-1 15,-3-5 1-15,-1-2-1 16,0 1 1-16,-3-3-1 0,-2 0 1 15,2-4-1-15,-4-2 1 16,4-4-1-16,-5-4 1 16,3-6 0-16,-3-5 0 15,2-4 0-15,3-7 0 16,-1-9 0-16,3 0 0 16,3-3 0-16,-1 3 0 15,1 0 0-15,0 0 0 16,-1 2 0-16,-2 0 0 15,0 2 0-15,-2 1 0 16,-1 2 0-16,-2 5 1 16,0 2-1-16,1 5 0 15,-2-1 0-15,1 3 0 16,-4 3-1-16,2-1 1 16,0 4-1-16,-2 0 0 15,0 0-3-15,0 0 0 16,5 4-10-16,-1 2 1 0,-1-3-94 15</inkml:trace>
  <inkml:trace contextRef="#ctx0" brushRef="#br0" timeOffset="16265.65">6418 2369 122 0,'0'0'0'0,"5"0"0"16,2 0 1-16,6 0 0 16,2-1 0-16,3-2 1 15,4-2-1-15,-2-1 1 16,-2-1-1-16,0-2 1 16,2 0-1-16,-7-2 1 15,-3-1 0-15,-5 0 1 16,-5 0-1-16,-5-2 0 15,-3 2 0-15,-3-1 0 16,-3 4 0-16,-5 3 0 16,-2 10 0-16,-3 2 0 15,-4 6-1-15,6 6 1 32,-3 5 0-32,10-4 0 15,3 1-1-15,6 4 1 16,6-1-1-16,3-1 1 15,4 1-2-15,14-3 1 0,12 2-1 16,-1-5 0-16,9-8-3 16,-3-3 1-16,-3-8-6 15,-8-2 1-15,-2-1-101 16</inkml:trace>
  <inkml:trace contextRef="#ctx0" brushRef="#br0" timeOffset="16565.71">6854 2246 128 0,'0'0'0'0,"-11"4"1"15,-6-1 2-15,-1 5 0 16,-4 1 0-16,2 0 1 15,0 3-1-15,5-3 1 16,-1 6-1-16,7-3 1 16,5-3-1-16,4 3 0 15,4 3-1-15,16 3 0 16,10 6-1-16,2-7 0 16,8-4-1-16,-3-4 0 15,1-4-6-15,-6-3 1 16,0-2-108-16</inkml:trace>
  <inkml:trace contextRef="#ctx0" brushRef="#br0" timeOffset="16965.43">6991 2395 112 0,'0'0'0'15,"1"4"0"-15,3 5 0 16,5-2 0-16,8 2 1 15,8-5 1-15,4-4 1 0,-3-4 1 16,0-5-1-16,-1-2 1 16,0-3-1-16,-3-2 1 15,2-4-1-15,-6-5 0 16,2-4 0-16,-4-3 1 16,-1-11-1-16,-2-4 1 15,-6-12-1-15,-4 19 1 16,-3 4-2-16,4 16 0 15,-4 8 0-15,0 3 0 16,0 7 0-16,-5 2 0 16,3 0-1-16,-1 5 1 15,1 1-1-15,-5 12 0 16,-1 5 0-16,7 7 0 16,3 3-1-16,10 12 1 31,4 9-12-31,-2-10 1 15,0-5 0-15,-3-7 0 16,-2-1-91-16</inkml:trace>
  <inkml:trace contextRef="#ctx0" brushRef="#br0" timeOffset="17866.52">7120 2238 111 0,'0'0'0'0,"0"-4"1"15,0 2 0-15,8-5 1 16,5 2-1-16,8 2 1 16,5 0-1-16,10-3 1 15,4 2-1-15,-3 2 1 16,-2-4-1-16,-1 6 1 15,-5-4 0-15,-6 2 0 16,-2 2 1-16,-1-4 0 16,-7 2 0-16,-4-4 0 15,-2 2 0-15,-5 2 1 16,0-1-2-16,-2 3 1 16,2-2-1-16,-2 2 0 15,0 0 0-15,0 0 0 16,0 0-1-16,0 0 1 15,3-1-1-15,-3 1 1 16,0 0-1-16,0 0 0 0,0 3 0 16,0-3 0-16,-3 3 0 15,1-1 0-15,0 2-1 16,0-1 1-16,-5 3-1 16,5 3 1-16,2-3-1 15,-5 6 1-15,-1-1-1 16,4-1 1-16,2 1-1 15,0-1 1-15,0-2-1 16,2 0 0-16,-1 2 0 0,11 2 0 16,8 3 0-16,5-2 0 15,5 1 0-15,-4-8 0 16,2-6 0-16,-11 0 0 16,-4-4 0-16,-5-1 0 15,-8-6 0-15,-3-1 0 16,-9-1 0-16,1-2 0 15,-5-3 0-15,0 6 0 16,-3-2 0-16,6 1 0 16,3-2 0-16,5 7 0 15,1 2 0-15,1-3 0 16,-1 6 0-16,4-3 0 16,0 6 0-16,0 0 0 15,-2-4 0-15,-1 4 0 16,-1 0 0-16,-3-2 1 31,2 2-1-31,2 0 0 16,-1 0 0-16,4 0 0 15,-3 2 0-15,3-2 0 0,0 4 0 16,0-4 0-16,3 3 0 16,-3-3 0-16,4 3 0 15,-2-1 0-15,2-2-1 16,-4 1 1-16,-4 2-2 15,2 3 0-15,-2-3-7 16,-3 0 0-16,0 0-2 16,5 0 0-16,-3-1-85 15</inkml:trace>
  <inkml:trace contextRef="#ctx0" brushRef="#br0" timeOffset="18433.18">7671 2169 128 0,'0'0'1'0,"11"-2"0"16,5 1 1-16,-2 1 0 15,2 1 1-15,2 4 0 16,0 1-1-16,4 3 0 15,6 9-1-15,-7-3 1 16,-3-1-1-16,-5 2 0 16,-7-2-1-16,-6 4 0 0,-2 4 0 15,-5-6 0-15,-3 0 0 16,2-7 0-16,0-3 0 16,-1-1 0-16,-1-5 0 15,10 0 0-15,1-5 0 16,8-1 0-16,1-1 0 15,2-4 1-15,1-1 0 16,0-3 0-16,3 1 0 16,1-8 0-16,1 1 0 15,-5 0 1-15,0 1-1 16,-1-1 1-16,-3 3-1 0,2 3 1 16,-2 0 0-16,1 4 0 15,0-1 0-15,-1 2 0 16,0 1-1-16,-5 0 1 15,0 1-1-15,1 2 1 16,2 3-1-16,-4-1 1 16,0 2-1-16,-3 2 0 15,0-3-1-15,-4 3 0 16,-4-2-1-16,1 2 1 16,-3 2-5-16,-1 1 0 15,0-1-119-15</inkml:trace>
  <inkml:trace contextRef="#ctx0" brushRef="#br0" timeOffset="20203.58">8461 2243 109 0,'0'0'0'0,"0"0"0"0,0 0 1 15,0 0 0-15,23-3 0 16,-2 3 1-16,6-2-1 15,-1 2 1-15,5 0 1 16,-2 0 0-16,-5-3 0 16,-2 2 0-16,-7 1 0 15,-3 0 0-15,-4 0-1 16,-3-2 1-16,-5-2-2 16,0 4 1-16,0 0-2 15,0 0 1-15,-2-3-1 0,0 0 0 16,1 1-5-16,1 2 0 15,0 0-91-15</inkml:trace>
  <inkml:trace contextRef="#ctx0" brushRef="#br0" timeOffset="20648.41">8436 2351 114 0,'0'0'-1'0,"0"0"1"0,0 0 0 16,4 0 0-16,1 0 0 15,2 0 0-15,2 0 1 16,4 0 0-16,0 0 1 16,3 0 0-16,2 3 0 15,1-3 0-15,4 0 0 16,-2 0 1-16,1 0-1 16,-4 0 1-16,-2 0-1 0,-3 0 1 15,-6 0-1 1,-1 0 0-16,-3 0 0 0,-2 0 0 15,1-3-1-15,-2 3 1 16,0 0-2-16,0 0 1 16,4 0-3-16,-2-3 1 15,2 0-5-15,0 0 1 16,1-1-92-16</inkml:trace>
  <inkml:trace contextRef="#ctx0" brushRef="#br0" timeOffset="21715.03">9479 1476 95 0,'0'0'1'0,"0"0"0"16,-16-6 1-16,5 0 0 15,-3 0 1-15,-3 3 0 16,-2 3-1-16,-8 0 1 16,0 5 0-16,0 1 0 0,-1 1 0 15,3 4 0-15,3 4 0 16,5-2 0-16,4 1-1 15,-2 8 1-15,2 6-1 16,4-3 0-16,4-5 0 16,2 5 0-16,0 2-1 15,1 5 1-15,0 6-1 16,2 1 1-16,-2 3-1 16,2-4 0-16,0 1 0 15,0-8 1-15,0-5-1 16,2 13 0-16,-2 7 0 0,2-1 0 15,0 5 0-15,-2-4 0 16,0-5 0-16,-2 4 0 16,0 3 0-16,2-3 0 15,-2 0 0-15,2 0 0 16,-4 1-1-16,4-10 1 16,-2-3-1-16,2 3 1 15,0-4-1-15,-3 10 1 16,-1 6-1-16,-1-3 1 15,-1 2-1-15,-3-3 1 16,0-6-1-16,0-4 1 16,2-7-1-16,-1 6 1 15,-1-1-1-15,3-4 1 16,1-5-1-16,1-5 0 16,4-4 0-16,0-3 1 15,0-4-1-15,13 6 0 16,6 4 0-16,4-6 1 15,6-2-1-15,-7-2 0 0,1-1 0 16,0-3 1-16,-2-3-1 16,-5-3 0-16,0 1 0 15,-3 0 0-15,-1 0 0 16,-2-1 1-16,-5 1-1 16,-1-2 0-16,1 1 0 15,0-3 0-15,-1 1-5 16,3-7 0-16,1 2-5 0,-1-7 0 15,-1 2-95-15</inkml:trace>
  <inkml:trace contextRef="#ctx0" brushRef="#br0" timeOffset="22798.19">9693 1589 112 0,'0'0'1'0,"0"0"0"16,0 0 1-16,0 0 0 16,0 0 1-16,0 0 0 15,16-9 0-15,-3 0 1 16,3 3-1-16,1 1 0 15,4 1-1-15,-7 4 1 0,0 0-1 16,-1 6 0-16,0 3-1 16,-3 3 1-16,-4 1-1 15,-6 10 0-15,-5 6-1 16,-4 1 1-16,-6 6-1 16,-1-7 1-16,1 1-1 15,5-9 0-15,-2-3 0 16,5-6 1-16,3-6-1 15,1-4 1-15,3-2-1 0,5-5 1 16,2-4-1-16,7-9 1 16,2-3-1-16,0 0 1 15,1-5 0-15,1 4 0 16,1-1 0-16,-3 2 0 16,-2 1-1-16,4-2 1 15,-2 1 0-15,3 1 0 16,0-3 0-16,-3 5 0 15,2 0 0-15,-4 2 0 16,-6 2 0-16,0 4 0 16,-4 4 0-16,-2 0 0 15,0 6-1-15,-5 0 1 16,-4 6-1-16,0 4 1 16,-8 1-1-16,1 7 1 15,-4 3-1-15,5 1 1 16,-1 1-1-16,5-5 0 15,5-3 0-15,2-1 0 16,2-2 0-16,9 1 0 16,11 1 0-16,-4-3 0 0,5 5 0 15,-1-7 0-15,-2 0-4 16,2-4 0-16,-4-4-10 16,-4 2 1-16,-1-1-87 15</inkml:trace>
  <inkml:trace contextRef="#ctx0" brushRef="#br0" timeOffset="23114.64">10214 1671 129 0,'0'0'0'0,"-3"0"1"31,-1 0 1-31,4 0 1 16,-2 0 0-16,2 4 1 16,0-1-1-16,0 1 1 15,-5 3-1-15,3 9 1 16,-5 4-2-16,2-4 1 16,3-2-2-16,0 10 1 15,-2 9-1-15,3-12 0 16,1 0-1-16,-1-1 0 15,-2-2-2-15,2-3 0 16,-1-6-4-16,2 3 0 16,0-3-102-16</inkml:trace>
  <inkml:trace contextRef="#ctx0" brushRef="#br0" timeOffset="24481.1299">9646 2487 112 0,'0'0'1'16,"0"0"0"-16,14-5 1 16,-5 4 0-16,3-4 1 15,3 2 1-15,-2 2-1 0,0 1 1 16,-4 0-1-16,-1 4 0 16,-3-2-1-16,4 14 0 15,-1 11-1-15,-5-2 1 16,-6 5-1-16,-5-6 0 15,-5 0-1-15,-1-4 1 16,-3 0-1-16,4-3 1 16,3-8-1-16,4 2 0 15,0-7 0-15,6-4 0 16,9-3 0-16,1 0 1 16,1-6-1-16,3-3 1 15,2-2-1-15,3-2 1 16,1-2 0-16,2-5 0 15,-2-2 0-15,-1 1 0 16,0-6 0-16,-4 1 0 16,2-1 0-16,2 3 0 15,-5 4-1-15,0 3 1 0,-1 4 0 16,-3 2 0-16,-4 5-1 16,-2 3 1-16,-1 0 0 15,-3 6 0-15,0 0-1 16,-4 6 1-16,-4-2-1 15,-1 10 1-15,-4 4-1 16,3 0 1-16,-4 5-1 16,5-3 1-16,2-2-1 15,2 3 1-15,4-1-1 0,-2-2 0 16,3-2 0-16,4 2 0 16,4-3 0-16,7 2 0 15,5-4 0-15,0-2 0 16,2-1-2-16,-4-5 0 15,2-5-10-15,-6 0 0 16,1-3-89-16</inkml:trace>
  <inkml:trace contextRef="#ctx0" brushRef="#br0" timeOffset="25031.1">10082 2618 117 0,'0'0'0'16,"0"-2"0"-1,-2-2 2 1,2 2 1-16,0 2 2 15,4-6 0-15,3-3-1 16,0 0 1-16,4-1-2 16,4-2 1-16,4 4-1 15,-2 0 0-15,-1 4-1 16,-6 1 0-16,2 3-1 0,-5 3 1 16,-4 3-1-16,-4 6 1 15,-4 8-1-15,-6 2 0 16,-4-1-1-16,-1 2 1 15,-4 5-1-15,8-8 0 16,2 1 0-16,1-6 0 16,5-3 0-16,12 2 0 15,10 1 0-15,5-6 0 16,2 0 0-16,2-4 0 16,2-1 0-16,-4-4 0 15,-1 0 0-15,-11-4 0 16,-3 2 0-16,-7-1 1 15,-5 1-1-15,1 0 1 16,-6 1-1-16,4 0 1 16,-1 1-1-16,8 0 0 15,3-3-2-15,6 1 0 16,3-5-8-16,-6-2 1 0,2 0-96 16</inkml:trace>
  <inkml:trace contextRef="#ctx0" brushRef="#br0" timeOffset="26419.52">10470 1396 87 0,'0'0'0'15,"0"0"1"-15,-5-4 1 0,5 4 0 16,-1-3 1-16,7 3 1 15,2 0-1-15,4 0 1 16,4 0-1-16,2 0 0 16,6-2-1-16,0 1 1 15,0 1-1-15,0 0 0 16,0 1 0-16,-4 1 1 16,-4-2-1-16,-5 3 1 15,-4-3-1-15,-1 2 0 16,-2 0 0-16,-1 3 0 15,-1 4-1-15,0 9 1 32,-1 2-1-32,0 2 1 15,2-4-1-15,-3 2 1 16,2 7-1-16,-2-6 1 16,4-3-1-16,-1 4 0 0,-2 3 0 15,2 5 0-15,0 3 0 16,-1-3 1-16,2 2-1 15,-4 4 0-15,1 2 0 16,-1-2 0-16,0-3-1 16,-1 0 1-16,1 0-1 15,-4 5 1-15,2 3-1 16,-3-1 1-16,4-1-1 16,1-1 1-16,1 1-1 0,1-4 1 15,-2-4-1 1,3 4 1-16,-3-2-1 0,0 6 1 15,0 2-1-15,-5-3 1 16,3-2-1-16,-1-2 1 16,-1 0-1-16,2-6 1 15,-1-8-1-15,2 1 1 16,-2-3-1-16,3 3 1 16,-2 3-1-16,1-1 0 15,1 2 0-15,0-7 0 16,-2 0 0-16,2 0 0 15,0 5 0-15,0-5 0 16,0 0 0-16,0-4 0 16,-2 1 0-16,2-2 0 15,-2-1 0-15,1-1 0 16,1 1 0-16,0-3 0 16,0-3 0-16,0 3 0 15,0-1 0-15,0 2 0 0,0-2 0 16,0-2 0-16,0 4 0 15,0 2 0-15,-2-4 0 16,1 5 0-16,1 2 0 16,-2-1 0-16,-1 1 0 15,-1 3 0-15,-1 3 0 16,-3-3 0-16,-4 2 0 16,3-2 1-16,2-2-1 15,-3-2 1-15,4-5-1 16,-8-3 1-16,2 1 0 0,-4-2 0 15,-4-3-1-15,-2 0 1 16,-1 0-1-16,2 1 1 16,2-3-1-16,2 0 1 15,1 0-1-15,-1 2 1 16,3-2-1-16,3 0 0 16,5 0-6-16,0 0 1 15,3 0-119-15</inkml:trace>
  <inkml:trace contextRef="#ctx0" brushRef="#br0" timeOffset="28780.66">3948 4360 107 0,'0'0'0'16,"0"0"1"-16,0 0 1 15,0 0 0-15,0 0 1 16,0 0 1-16,0 0 0 15,0 0 0-15,0 0-1 16,0 0 1-16,0 0-2 16,0 0 1-16,0 0-1 0,0 0 1 15,-4 21-1-15,4-1 0 16,-2 7 0-16,1 3 0 16,1 6-1-16,-3 0 1 15,1 2-1-15,-2 4 1 16,-5 2-1-16,-2 3 1 15,1 0-1-15,4-4 0 16,0-2-1-16,0-7 1 16,3-7-1-16,0-4 0 15,3-9-1-15,0-4 0 16,3-4-7-16,-1-6 1 16,-1 3-98-16</inkml:trace>
  <inkml:trace contextRef="#ctx1" brushRef="#br0">8142 8517 0,'-6'0'0,"-2"0"15,8-7 1,0 7-16</inkml:trace>
  <inkml:trace contextRef="#ctx1" brushRef="#br0" timeOffset="132.1099">7254 8352 0,'6'0'15,"2"0"-15,-2 6 16,1 1-1</inkml:trace>
  <inkml:trace contextRef="#ctx0" brushRef="#br0" timeOffset="39481.1599">3942 4404 112 0,'0'0'1'0,"0"0"0"16,0 0 0-16,0 0 1 15,0 0 1-15,0 0 0 16,0 0 0-16,0 0 0 16,-6-17 0-16,4 7 0 15,-3-2 0-15,5 3 0 0,0-2-1 16,3-1 1-16,-1 1-1 15,6-2 1-15,4-3-1 16,3 2 0-16,6-4 0 16,2 1 0-16,4 2-1 15,-1 0 1-15,3 1-1 16,-2 4 0-16,-1 2 0 16,-3 4 0-16,0 8-1 15,0 4 1-15,2 7-1 16,-8 5 1-16,-4 2-1 15,-8 1 0-15,-5 4 0 0,-11-2 0 16,-10 2 0-16,0-2 0 16,-6-1 0-16,1-3 0 15,-5 0 0-15,2-1 0 16,3-4 0-16,1-2 1 16,3-4-1-16,2-2 1 15,6-2-1-15,3 0 1 16,8-6-1-16,3 0 0 15,3-2-7-15,6-2 1 16,7 1-4-16,4-2 1 16,2-1-90-16</inkml:trace>
  <inkml:trace contextRef="#ctx0" brushRef="#br0" timeOffset="40050.96">4172 4762 136 0,'0'0'1'0,"0"0"0"15,0 0 1-15,0 0 0 16,0 0 1-16,0 0 1 16,0 0-2-16,0 0 1 15,0 0-1-15,0 0 0 16,-1 15-1-16,1 2 1 15,0 5-1-15,-3 6 1 0,3 2-1 16,-4-2 0-16,-3 2 0 16,0-4 0-16,-1 1-1 15,3-6 0-15,1 0-1 16,4-4 1-16,0-7-7 16,9-5 0-16,-3-2-103 15</inkml:trace>
  <inkml:trace contextRef="#ctx0" brushRef="#br0" timeOffset="40681.05">4620 4660 141 0,'0'0'0'15,"0"0"0"-15,0 0 1 16,0 0 0-16,18 0 0 16,2 0 1-16,8-2-1 0,-2-1 1 15,6 2-1-15,-6-2 1 16,-4 1-1-16,0-3 1 16,-2 3-1-16,-4 2 1 15,-3-2-1-15,-4 2 1 16,0 0 0-16,-5 0 0 15,-4 0-1-15,0 0 1 16,-2-6-1-16,0 5 1 16,-1-1-1-16,3 2 0 15,-2-3-1-15,2 3 0 16,2-2-1-16,-2 2 0 16,0 2-8-16,0 1 0 15,-4 0-4-15,-1 5 0 16,-1-1-76-16</inkml:trace>
  <inkml:trace contextRef="#ctx0" brushRef="#br0" timeOffset="41222.32">4620 4830 143 0,'0'0'-1'0,"0"0"0"16,-3 2 0-16,2 0 1 15,1 0 0-15,0-2 0 16,0 3 0-16,1 0 0 16,4-3 1-16,1-3 0 15,4 3 0-15,1-5 1 16,4 1 0-16,1-1 0 16,4 1 0-16,-1-1 0 15,-1 1 0-15,2 1 0 16,-5 2-1-16,3 0 1 31,-2 0-1-31,-1 1 1 0,-4 0-1 16,0-3 1-16,0 0-1 15,-2 1 1-15,0 0-1 16,-3 0 0-16,-3 2 0 16,1 0 0-16,-4 0 0 15,0 0 0-15,0 0-1 16,0 0 0-16,0 0-1 15,0 0 0-15,-2-3-6 16,4 0 0-16,1 0-107 16</inkml:trace>
  <inkml:trace contextRef="#ctx0" brushRef="#br0" timeOffset="42012.47">5419 4250 103 0,'0'0'1'0,"0"0"0"15,0 0 2-15,0 0 0 16,0 0 1-16,0 0 1 16,0 0 0-16,0 0 0 15,0 0-2-15,0 0 1 16,0 0-1-16,0 0 1 16,0 0-1-16,0 0 0 15,0 0-1-15,0 0 0 16,0 20 0-16,0-4 0 15,-3 2-1-15,-1 5 1 16,1 4-1-16,1 0 1 16,2 5-1-16,0 1 1 0,-1 6-1 15,1 0 0-15,-3-1 0 16,-2-3 0-16,1 1 0 16,0-2 0-16,-2 2 0 15,0-4 0-15,2 0-1 16,-2-5 1-16,-1-5-1 15,0-4 1-15,5-4-1 16,-2-8 0-16,2-3-1 16,2-3 1-16,0-7-9 15,3-4 1-15,2-2-106 16</inkml:trace>
  <inkml:trace contextRef="#ctx0" brushRef="#br0" timeOffset="42595.46">5403 4309 109 0,'0'0'0'0,"0"0"0"16,0 0 1-16,0 0 1 0,-19-9 1 16,9 0 0-16,1 1 0 15,0 2 1-15,2-1-1 16,6-4 1-16,-1-3-1 15,4 1 1-15,4-1-1 16,5-2 0-16,-2-2-1 16,8 0 1-16,6 0-1 15,4 1 0-15,2 2-1 16,6 3 1-16,4 3-1 0,-7 2 1 16,-4 5-1-16,-2 8 1 15,4 8-1-15,-11 10 0 16,-3 5 0-16,-10 2 0 15,-6-1 0-15,-17 2 0 32,-12 2-1-32,1-2 1 15,-6-1-1-15,3-6 1 16,3-4-1-16,1-3 1 16,4-3-1-16,6-3 0 15,5-6-1-15,5 0 1 16,4-4-7-16,6-2 0 15,3-2 1-15,10-1 0 16,0-2-98-16</inkml:trace>
  <inkml:trace contextRef="#ctx0" brushRef="#br0" timeOffset="43398.36">5556 4717 134 0,'0'0'1'0,"0"0"0"16,0 0 0-16,0 0 1 15,6-16 0-15,5 6 0 16,4 0 1-16,1 1 0 15,2 1 0-15,0 4 0 16,2-1-1-16,-5 4 0 16,-2 1-1-16,-4 0 1 15,0 4-1-15,2 11 1 16,-2 8-1-16,-9 4 0 16,-5 5-1-16,-5 2 1 0,-11 1-1 15,0-5 0-15,-6-1 0 16,7-4 0-16,0-7 0 15,4-4 0-15,6-2 0 16,1-4 0-16,4-1 0 16,5-6 0-16,8 0 0 15,7-2 0-15,6 0 0 16,0-2 0-16,-2-1 0 0,1 2 1 16,-2-1-1-16,-2 0 1 15,-3 2-1-15,0 1 1 16,-3 0-1-16,0 0 1 15,-1 0 0-15,0 0 0 16,1 0 0-16,0 0 0 16,-2-1 0-16,3 0 0 15,-1 1 0-15,3 0 0 16,-1-3 0-16,0 3 0 16,2 0-1-16,-5-2 1 15,1 2-1-15,-4 0 1 16,1 0-1-16,-4 0 1 15,-3 0-1-15,0 0 1 16,-3 0-1-16,-1-4 0 16,1 3-6-16,3-4 0 15,3-1-2-15,1-3-110 32</inkml:trace>
  <inkml:trace contextRef="#ctx0" brushRef="#br0" timeOffset="43864.0899">6293 4478 147 0,'0'0'0'0,"0"0"1"16,25-6 0-16,-9 4 0 15,6-4 0-15,3 2 0 16,4-1 0-16,-3 2 0 16,-2-4 0-16,-2 4 1 15,-4 1-1-15,-2-2 1 16,-5 3-1-16,-2 0 1 16,-7 1-1-16,-2 0 1 0,0-6-1 15,0 4 1-15,0 0-1 16,0 2 0-16,0 0-1 15,2 0 0-15,0 0-1 16,-2 0 0-16,3 0-7 16,-3 0 1-16,0 0-103 15</inkml:trace>
  <inkml:trace contextRef="#ctx0" brushRef="#br0" timeOffset="44358.1599">6226 4651 120 0,'0'0'0'0,"0"0"1"16,0 0 0-16,2 0 0 16,1 3 1-16,5-3 0 15,4 0 0-15,3 0 1 16,2 0 0-16,3-3 0 16,2 1 0-16,1 2 0 0,1-3-1 15,0 1 0 1,3 2 0-16,-4 0 0 0,-7-2 0 15,0 0 0-15,-2-1 0 16,-6 1 0-16,-1 1-1 16,-1 1 1-16,-3 0-1 15,-1 0 1-15,0 0-1 16,-2 0 1-16,3-1-1 16,-3 1 0-16,0 0 0 15,0 0 0-15,0 0-1 16,0 0 1-1,-5 0-1-15,0 1 0 16,2 0-8-16,3-1 0 16,0 0-105-16</inkml:trace>
  <inkml:trace contextRef="#ctx0" brushRef="#br0" timeOffset="45761.7">7540 3986 112 0,'0'0'1'0,"0"0"1"16,0 0 2-16,0 0 0 16,0 0 1-16,0 0 0 15,0 0 0-15,0 0 0 16,0 0-2-16,0 0 1 15,0 0-1-15,0 0 0 16,0 0 0-16,0 0 0 16,0 0-1-16,0 0 0 15,0 32 0-15,-2-3 0 16,0 6-1-16,-4 5 1 16,0 6-1-16,-4 0 1 15,1-1-1-15,-2-2 0 16,4 2-1-16,3-9 1 15,-1-6-1-15,3-6 0 0,-1-6 0 16,0-1 0-16,-1-5-6 16,2-8 0-16,4-8-4 15,4-4 1-15,0-1-96 16</inkml:trace>
  <inkml:trace contextRef="#ctx0" brushRef="#br0" timeOffset="46266.65">7483 4064 121 0,'0'0'0'0,"-5"-2"0"15,-3-8 1-15,1 3 1 16,-2-4 1-16,2 1 0 16,3 0 0-16,-1-2 1 15,1 1-1-15,2-1 0 16,2 1 0-16,2 0 0 16,5-3 0-16,2-1 0 15,1-6-1-15,6 3 0 16,4 0-1-16,8 1 1 15,10 5-1-15,-2 3 1 16,2 0-1-16,-10 9 1 0,-1 0-1 16,-1 15 0-16,-1 8 0 15,-8-1 0-15,-6 4 0 16,-11-2 0-16,-6 1-1 16,-6-2 1-16,-7 0-1 15,2-2 1-15,-6 3-1 16,-2-4 1-16,-1-2-1 15,-1 0 1 1,3 0-1-16,5-6 0 16,4 0-1-16,7-6 0 15,3 0-6-15,8 0 0 16,-3-4-109-16</inkml:trace>
  <inkml:trace contextRef="#ctx0" brushRef="#br0" timeOffset="47328.4">8202 3692 94 0,'0'0'0'15,"0"0"1"-15,0 0 0 0,0 0 1 16,16-9 1-16,-8 4 1 16,0-1-1-16,2 0 1 15,-6 2 0-15,1 2 0 16,-4 2-1-16,2 0 1 15,-1 0-1-15,-2 0 0 16,0 0 0-16,0 0 0 16,0 0-1-16,0 0 0 15,0 0 0-15,0 0 0 16,0 2 0-16,0 2 0 16,0 2 0-16,-5 4 0 15,-3 10 0-15,-4 7 1 16,-7 12-1-16,-12 9 1 15,-9 7-2-15,-23 35 1 16,-24 26-1-16,2 0 1 16,-8 6-1-16,8-15 0 15,3-9 0-15,20-17 0 0,18-13-1 16,9-11 1-16,12-16-1 16,5-8 0-16,9-9-1 15,-2-14 1-15,5-9-9 16,10-10 1-16,1 0-105 15</inkml:trace>
  <inkml:trace contextRef="#ctx0" brushRef="#br0" timeOffset="47946.92">8067 4250 138 0,'0'0'0'0,"0"0"1"15,0 0 1-15,0 0 0 16,0-21 1-16,4 6 0 16,6-3 0-16,3-1 0 0,9-4-1 15,6 5 0-15,8 1 0 16,2 8 0-16,3 3-1 16,-9 5 1-16,-5 4-1 15,-9 19 1-15,-7 10-1 16,-15 4 0-16,-15 2 0 15,-13 1 0-15,-7 6-1 16,-11 5 1-16,-9 6-1 16,21-13 0-16,13-8 0 0,11-13 0 15,12-10 0-15,21-4 0 16,19-8 0-16,4 0 0 16,12-6 0-16,8-1 0 31,8 0 0-31,-28 3 1 15,-15 2 0-15,-11 2 0 16,-9 0 0-16,-4 0 1 16,-6 0-1-16,-1 0 1 15,-4-4-1-15,4 4 0 16,1 0-1-16,3 0 1 16,0 0-2-16,3 0 1 15,1 0-8-15,-2 0 0 16,2 4 1-16,-4-4 1 15,0 0-106-15</inkml:trace>
  <inkml:trace contextRef="#ctx0" brushRef="#br0" timeOffset="50177.89">3330 6198 97 0,'0'0'0'16,"0"0"1"-16,0 0 2 15,0 0 0-15,0 0 0 16,0 0 1-16,0 0 0 16,0 0 0-16,0 0-1 15,0 0 1-15,4-14-1 0,-2 5 0 16,3 0-1-16,-3 1 0 15,1 0 0-15,-3 1 0 16,1 1 0-16,2-1 0 16,-1 2-1-16,0-1 1 15,0-3-1-15,-2 6 1 16,0-3-1-16,0 3 1 16,0-3-1-16,0 3 1 15,-2 0-1-15,2 3 0 16,-4-2 0-16,0 0 0 15,-3 2 0-15,-2 2 0 16,-4 0-1-16,-5 4 1 16,-5 0 0-16,0 0 0 15,-6 6 0-15,2 2 0 16,-3 4 0-16,1 0 0 16,1 5 0-16,2-3 0 0,0-1-1 15,7-2 1-15,4-1-1 16,9-1 1-16,4 0-1 15,6-4 1-15,2 1-1 16,14 7 1-16,8 7-1 16,-5 1 1-16,0 4-1 15,-1 2 0-15,-4 1 0 16,-8-3 0-16,-7 1 0 16,-3-7 0-16,-9-2 0 15,-3-3 1-15,-5-4-1 16,-5-5 1-16,-5-2 0 0,-1-5 0 15,-6-1 0-15,5-1 0 16,3-2-1-16,4 0 1 16,5 0-1-16,5-2 0 15,8 0-1-15,4 2 1 16,0-2-8-16,7 2 0 16,2-3-5-16,10 0 1 15,1-1-87-15</inkml:trace>
  <inkml:trace contextRef="#ctx0" brushRef="#br0" timeOffset="50611">3494 6250 132 0,'0'0'0'16,"0"0"0"0,0 0 2-1,0 0 0-15,0 0 1 0,0 0 0 16,0 0 0-16,0 0 0 15,0 0-1-15,0 0 0 16,0 0 0-16,0 0 0 16,-7 18 0-16,0-3 0 15,1 4-1-15,0 9 1 16,-1 2-1-16,-2 6 1 16,0 0-1-16,-2 2 0 15,-1-2 0-15,6-2 0 16,0-2-1-16,-1-7 0 15,4-3-2-15,3-5 0 16,0-5-8-16,-4-5 1 16,2 1-96-16</inkml:trace>
  <inkml:trace contextRef="#ctx0" brushRef="#br0" timeOffset="51211.32">3429 6309 115 0,'0'0'0'15,"0"0"0"-15,4-3 1 16,1-1 0-16,0 3 1 16,-3 0 1-16,5-2 0 15,-3 3 1-15,1-2-1 0,2 2 1 16,-1 0-1-16,0 0 0 15,1 0-1-15,0 0 0 16,-1 0 0-16,4 5 0 16,4 1-1-16,4 3 1 15,0 6-1-15,2 6 1 16,-4 6-1-16,0 2 0 16,-6 4-1-16,-1-3 1 15,0 0-1-15,-2-1 1 16,-4-7-1-16,4-3 1 15,-4-3-1-15,3-7 0 16,-4-5 0-16,3-3 1 16,-3-4-1-16,2-2 1 15,-1-6 0-15,1-2 0 16,-2-6 0-16,2-3 0 16,2-5 0-16,-2-3 1 15,2-4-1-15,0 5 1 16,1 0-1-16,2 1 0 0,0 2 0 15,-1 3 0-15,4 4 0 16,-3 0 0-16,-1 2 0 16,-3 3 0-16,0-2-1 15,-1 5 1-15,0 3-1 16,-4 2 1-16,0 2-1 16,0 4 0-16,0 0 0 15,0 6 0 1,-2 6-4-1,0 1 0-15,2 1-123 0</inkml:trace>
  <inkml:trace contextRef="#ctx0" brushRef="#br0" timeOffset="51660.87">4000 6229 124 0,'0'0'0'0,"0"0"0"15,0 0 1-15,0 0 0 16,0 0 0-16,0 0 1 0,0 0 1 15,0 0 0-15,0 0 0 16,0 0 0-16,0 0-1 16,0 0 1-16,0 0-1 15,0 0 0-15,0 0-1 16,0 0 1-16,4 14-1 16,-4-3 1-16,-2 5-1 15,-2 2 1-15,-2 4-1 16,0 6 1-16,0 2-1 15,0 1 0-15,-1 4 0 16,3-3 0-16,-1 4-1 16,1-8 0-16,-1-2 0 0,4-8 0 15,-3-4-2-15,1-3 0 16,3-4-6-16,-3-3 1 16,3 1-98-16</inkml:trace>
  <inkml:trace contextRef="#ctx0" brushRef="#br0" timeOffset="52410.93">3958 6261 134 0,'0'0'0'16,"0"-5"0"-16,-2 1 0 16,2-5 0-16,0 0 0 15,0-5 1-15,0 0 0 16,0 1 1-16,0-2 0 16,2 1 0-16,3-2 1 15,-1 0 0-15,3 0-1 16,2 2 1-16,0 1-1 15,1-2 0-15,1 3 0 16,3 3 0-16,-1 0-1 0,3 1 1 16,-3 2-1-16,3 0 0 15,-3 6 0-15,2 0 0 32,2 0-1-32,-1 2 1 15,-3 4-1-15,3 6 1 16,-3 6-1-16,-7 2 1 15,0 0-1-15,-5 3 0 16,-5 2 0-16,-3 0 0 16,-1 2 0-16,-6-6 0 15,1-1 0-15,-5-4 0 16,1-5-1-16,-1-2 1 16,-2 0 0-16,4-5 0 15,0 1 0-15,1-5 0 16,7-2 0-16,1 1 0 15,2-1 0-15,5 2 0 16,-2-4 0-16,4 2 0 0,-2 0 0 16,3 2 0-16,1 2 0 15,1 0 0-15,2 1 0 16,-1 3 0-16,0 3 0 16,1 3 0-16,0 2 0 15,2 3 1-15,-2 2-1 16,2-1 1-16,-2-2-1 15,5-1 1-15,1 2-1 16,-2-5 1-16,1 3-1 16,-2-3 1-16,-1-3-1 0,-2-3 0 15,-1-3-3-15,4-1 0 16,-4-1-2-16,3-1 0 16,0 0-110-16</inkml:trace>
  <inkml:trace contextRef="#ctx0" brushRef="#br0" timeOffset="52975.96">4712 6300 144 0,'0'0'0'0,"0"0"0"16,0 0 0-16,0 0 0 16,16 0 0-16,4 0 0 15,2-3 0-15,0 3 1 16,-2-3-1-16,-2 1 1 15,-2 1 0-15,-3 1 0 16,-3 0 1-16,-1-3 0 16,1 3 0-16,-4 0 0 15,4 0 0-15,-4-2 0 16,-2 2 0-16,0-2 0 16,1 1 0-16,-1 1 0 15,-2 0-1-15,1 0 0 16,1-1-1-16,-1 1 0 15,1 0-5-15,-4 0 0 16,2 1-5-16,-8 2 1 0,-1-1-91 16</inkml:trace>
  <inkml:trace contextRef="#ctx0" brushRef="#br0" timeOffset="53502.85">4674 6479 142 0,'0'0'0'0,"0"0"0"31,6 0 0-31,-5 0 1 16,2 0 0-16,6 0 1 15,7 0 0-15,-1 0 0 16,5 0-1-16,-4 0 1 15,0 0-1-15,-4 0 1 16,-1 0-1-16,-2-3 1 16,0 2 0-16,1 0 0 15,0 0-1-15,-1 1 1 0,-1 0-1 16,1-3 1-16,2 3-1 16,0-2 1-16,-2-2-1 15,1 3 0-15,0 1 0 16,-4-2 0-16,1 2-1 15,-2 0 1-15,-1 0-1 16,-4 0 0-16,0 0-2 16,0 0 0-16,-2-4-6 15,-5 0 1-15,0 1-106 0</inkml:trace>
  <inkml:trace contextRef="#ctx0" brushRef="#br0" timeOffset="54838.58">6149 5837 100 0,'0'0'1'16,"0"0"1"-16,3-13 1 16,0 4 1-16,-3 2 0 15,0 2 1-15,0-1-1 0,3 3 0 16,-3 3-1-16,0 0 1 16,0 3-1-16,0 3 0 15,0 1 0-15,0 8 0 16,-3 6-1-16,3 4 0 15,-4 0 0-15,-1 4 0 16,-1 1 0-16,-1 5 0 16,-4 2-1-16,3 0 1 15,-6 3-1-15,3-4 1 16,-3 2-1-16,5-11 0 16,3-7-1-16,2 0 1 15,-2-4-1-15,3-7 0 16,-1-5-6-16,4-4 1 15,4 0-4-15,-1-10 1 16,3 0-91-16</inkml:trace>
  <inkml:trace contextRef="#ctx0" brushRef="#br0" timeOffset="55363.53">6129 5833 112 0,'0'0'0'0,"-7"-3"0"16,1-1 1-1,-1-1 1-15,2-4 1 0,1-2 1 16,-1-3-1-16,1 1 1 15,-3-1-1-15,7 1 1 16,0-4-1-16,7 1 1 16,0 3-1-16,2 0 0 15,4-3-1-15,0 2 0 16,5-1-1-16,8 0 1 16,6-1-1-16,1 5 1 15,-1 2-1-15,0 4 1 16,-1 4-1-16,-5 3 1 15,-1 4-1-15,-5 7 0 16,-3 10 0-16,-12 3 0 16,-8 8 0-16,-8 0 0 15,-7 2-1-15,-6 1 1 16,-2-4-1-16,-4-6 1 0,0-2-1 16,0-2 1-1,-2-5-1 1,8-4 0-16,6-5-1 15,4-4 1-15,6-1-9 16,4-1 1-16,5-2 1 16,-1-1 1-16,0 0-96 15</inkml:trace>
  <inkml:trace contextRef="#ctx0" brushRef="#br0" timeOffset="56093.94">5697 6409 115 0,'0'0'0'16,"0"0"1"-16,0 0 1 15,0 0 0-15,0 0 0 0,0 0 1 16,0 0 0-16,20-4 0 15,11 1-1-15,11-3 0 16,6-4 0-16,3 2 0 16,7 1 0-16,-4 2 1 15,-2-2-1-15,2 2 0 16,1 1 0-16,-11 2 0 16,-6-1 0-16,-5 3 1 15,-8-3-1-15,-9 2 1 16,-2 1-1-16,-2-1 1 15,-3-1-1-15,-2 0 0 16,0-1-1-16,-2 1 1 16,-1 1-1-16,-1 1 1 15,-1-3-1-15,2 3 0 16,-4 0-1-16,0 0 0 16,0 0 0-16,0 0 0 15,0 0-2-15,0 0 0 0,-2 3-8 16,-2 0 1-16,-3 2 2 15,-5 2 1-15,0-2-96 16</inkml:trace>
  <inkml:trace contextRef="#ctx0" brushRef="#br0" timeOffset="56924.94">5854 6723 115 0,'0'0'1'0,"0"0"0"16,0 0 1-16,0 0 1 15,-4-13 0-15,4 5 1 16,0-7-1-16,4 2 1 16,6-1-2-16,12-2 1 15,13 3 0 1,-6 0 0-16,-3 3 0 15,-4 3 0-15,-5 3 0 16,1 8 0-16,-1 5-1 16,-7 7 0-16,-8 7-1 15,-6 6 1-15,-10 5-1 16,-6 4 0-16,-6 2-1 16,0-2 1-16,-3-1-1 15,4-6 1-15,3-3-1 16,6-6 0-16,6-6 0 0,1-2 0 15,5-8 0-15,1 1 0 16,3-5 0-16,17 1 0 16,12-3 0-16,-4-3 0 15,0 2 0-15,3-2 0 16,8 1 0-16,-10-3 0 16,-4 3 0-16,-5 1 1 15,-1 0-1-15,-4 1 1 16,-3 0-1-16,-3 0 1 15,-2 0-1-15,-1 0 1 16,-2 0-1-16,2 0 1 16,-1 0-1-16,3 0 1 15,0 0 0-15,-1 0 0 16,-2 0-1-16,-1 0 1 16,2 0-1-16,0 0 1 15,-3 0-1-15,4 0 1 0,-4 0-1 16,2 0 1-16,-1 0-1 15,-1 0 1-15,3 0-1 16,-3 0 1-16,0 0-1 16,0 0 1-16,6 0-1 15,-5 0 0-15,1 0-1 16,1 0 1-16,-3 0-8 16,4-3 1-16,-2 2-2 15,3 1 1-15,-2 0-101 16</inkml:trace>
  <inkml:trace contextRef="#ctx0" brushRef="#br0" timeOffset="59161.09">7466 5521 103 0,'0'0'1'0,"0"0"0"0,0 0 1 15,0 0 1-15,0 0 0 16,0 0 0-16,0 0 0 16,0 0 0-16,0 0 0 15,0 0 0-15,0 0-1 16,17 0 0-16,8 0-1 15,1-1 1-15,5-4 0 16,-5 0 0-16,0-3 0 16,-1-2 0-16,-5-3 0 0,-2-3 0 15,-5-3-1-15,-3 0 1 16,-4-2-1-16,1 1 1 16,-4-1-1-16,0 3 1 15,-2 3-1-15,-2 3 1 16,-2 0-1-16,0 6 0 15,-3-1 0-15,0 5 0 16,0-1-1-16,-4 3 1 16,2 3-1-16,-1 4 1 15,0-1-1-15,-1 6 1 16,-6-1-1-16,2 3 1 16,2 4-1-16,2 7 1 15,4 2-1-15,-6 2 1 16,2 3-1-16,0 2 1 15,2-2-1-15,1-1 0 16,0-3 0-16,1 3 0 16,2 1 0-16,-2 0 1 0,0 5-1 15,0-1 0-15,-1 0 0 16,0-2 0-16,1 0 0 16,1-9 0-16,1 0 0 15,1-4 0-15,1-3 0 16,0-6 1-16,-1 0-1 15,2-3 0-15,1-4 0 16,0-1 0-16,0-2 0 16,0-2 0-16,0-5 0 0,4 2 0 15,3-3 0-15,2-6 1 16,1-3-1-16,2 0 0 16,1-6 0-16,0 0 0 15,4-3 0-15,4 4 0 16,3-3 0-16,-2 3 0 15,-1 4 0-15,-2 2 0 16,-1 5 0-16,-2 0 0 16,-5 5 0-16,-3-1 0 15,-2 5 0-15,1 0 0 16,-2 5 0-16,2 6 0 16,-3 5 0-16,1 4 1 15,-5 3-1-15,1 4 0 31,-2 4 0-31,1-5 0 16,0-5 0-16,0-3 0 16,1-3 0-16,1-4 0 15,-2-1 0-15,4-5 0 0,-4-2-5 16,1 1 0-16,0-4-6 16,-1 0 1-16,0 0-91 15</inkml:trace>
  <inkml:trace contextRef="#ctx0" brushRef="#br0" timeOffset="60543.01">8029 5375 105 0,'0'0'1'0,"0"0"0"16,0 0 2-16,0 0 0 15,0 0 1-15,0 0 1 0,0 0-1 16,0 0 1-16,0 0-2 16,0 0 1-16,0 0-1 15,0 0 0-15,0 0-1 16,0 0 0-16,3 29-1 15,-3-4 1-15,-3 7-1 16,1-1 1-16,-2 6-1 16,-1-1 1-16,-2 3-1 15,0 2 0-15,1 4 0 16,0 0 0-16,2 3 0 16,-6-10 0-16,4 1-1 0,-1-10 1 15,0-6-1-15,5 2 1 16,-2-4-1-16,-1-3 1 15,1-3-1-15,0 0 1 16,3-4-1-16,1-2 1 16,0-3-1-16,0-1 0 15,1 0-1-15,-1-5 1 16,4 2-4-16,3-4 0 16,-1 2-6-16,1-6 0 15,-1 2-88-15</inkml:trace>
  <inkml:trace contextRef="#ctx0" brushRef="#br0" timeOffset="61144.1">8218 5378 121 0,'0'0'0'0,"0"0"1"15,0 0 0-15,0 0 1 16,0 0 1-16,0 0 0 16,0 0 0-16,0 0 1 15,6-12-1-15,-4 6 1 16,-1 4-1-16,-1 2 0 16,1 5-1-16,-2 7 0 15,0 6 0-15,-1 5 0 16,2 6 0-16,0 5 0 15,-2-1-1-15,-2 3 1 16,-3 2-1-16,0 1 1 16,1 6-1-16,-2-2 0 15,1 4 0-15,2-1 0 16,0-6 0-16,-4 1 0 16,0-3-1-1,1-4 1-15,-1-3-1 16,3-7 1-16,0-3-1 15,2-6 1-15,-1-2-1 16,4-3 0-16,-2-1 0 16,2-5 0-16,0 2-5 15,1-6 0-15,1-8-3 16,0 0 1-16,2 0-103 16</inkml:trace>
  <inkml:trace contextRef="#ctx0" brushRef="#br0" timeOffset="61832.42">7339 5348 110 0,'0'0'0'0,"0"0"1"15,0 0 0-15,0 0 1 16,0 0 1-16,0 0 0 15,0-12 0-15,2 6 1 16,-2 0-1-16,0 2 1 16,2 4-1-16,-2 0 1 15,2 4-1-15,1 8 0 16,-1 6-1-16,-2 3 1 16,0 8-1-16,0 1 0 15,-2 6 0-15,-5 0 0 16,0 2-1-16,-1 4 1 15,-5 0-1-15,-1 6 1 16,-1 5-1-16,-3 5 0 16,-2 8 0-16,1-12 0 15,5-3-1-15,5-15 1 16,2-13-1-16,2-2 1 16,4-5-1-16,-2-2 0 15,3-4 0-15,-2-3 0 0,2 0-5 16,0-7 1-16,0-6-7 15,2 0 1-15,1-3-91 16</inkml:trace>
  <inkml:trace contextRef="#ctx0" brushRef="#br0" timeOffset="62360.96">7124 5334 98 0,'0'0'1'0,"0"0"0"31,0 0 5-31,0 0 1 16,0 0-2-16,0 0 1 15,0 0-1-15,0 0 0 16,0 0-2-16,0 0 1 16,0 32-1-16,-2-8 0 15,-2 11-1-15,-5 1 0 0,-7 9 0 16,0 0 0-16,-1 5-1 15,-3 15 1-15,-4 13-1 16,-2-16 0-16,-1-4 0 16,6-8 0-16,2-6 0 15,3-6 0-15,5 1 0 16,3-11 1-16,4-2-1 16,-2 1 0-16,3-3 0 15,0 0 0-15,1-1-1 0,2-8 0 16,0-1 0-1,2-3 0-15,1-4-4 0,10-7 1 16,9-2-4-16,-2-7 1 16,2 0-102-16</inkml:trace>
  <inkml:trace contextRef="#ctx0" brushRef="#br0" timeOffset="63500.81">8414 5202 108 0,'0'0'1'16,"0"0"0"-16,0 0 1 16,0 0 0-16,0 0 1 15,0 0 0-15,0 0 0 16,0 0 0-16,0-16 0 16,0 5 0-16,0-1-1 15,5-1 0-15,2-1 0 16,3-2 0-16,6 3 0 0,2-3 0 15,4 2-1-15,5 0 1 16,-1 4-1-16,-1 2 0 16,-2 4 0-16,-4-1 0 15,-4 4 0-15,-2 12 0 16,-5 11 0-16,-9 8 0 16,-9 6-1-16,-6 0 1 15,-7 2-1-15,1-2 1 16,-4-7-1-16,8-4 1 15,5-5-1-15,4-4 1 16,2-2-1-16,9 1 1 16,9-3-1-16,11-1 1 15,10-4-1-15,-9-3 1 16,2 1-1-16,-6-3 1 16,0-2-1-16,-6 0 1 15,-4 0-1-15,1-2 1 16,-3 2-1-16,-2-3 1 15,1 1-1-15,-1 1 1 16,2 1-1-16,-1 0 1 0,-1 0-1 16,5 0 1-16,0 0-1 15,-4 0 1-15,1 0-1 16,-1 0 1-16,-2 0 0 16,2 0 0-16,-5 0-1 15,1 0 1-15,1 0-1 16,-3 0 1-16,0 0-1 15,0 0 1-15,0-1-1 0,0 1 0 16,0 0-3-16,-3-2 1 16,0-1-4-16,-9 3 0 15,1 0-108-15</inkml:trace>
  <inkml:trace contextRef="#ctx0" brushRef="#br0" timeOffset="64859.2899">6741 6418 98 0,'0'0'0'16,"0"0"1"-16,-19 0 0 15,8 2 1-15,-2 0 1 16,4 1 0-16,2-1 0 16,2-1 0-16,4-1-1 15,1 0 1-15,0 0 0 16,16 0 0-16,11 0-1 15,6-2 0-15,9-2 0 16,10-2 0-16,8-3-1 0,27-2 1 16,22-1-1-16,0-1 1 15,6 0-1-15,4 3 1 16,5-2-1-16,0 3 1 16,-3 0-1-16,-5 1 1 15,-6 2-1-15,-6-1 0 16,-8-2 0-16,-11 3 0 15,-9 1 0-15,-12 0 1 16,-10 3-1-16,-15-3 1 16,-15 1-1-16,-6 2 0 15,-13 2 0-15,2-3 0 16,-7 3 0-16,4-2 1 16,-2 2-1-16,1-2 0 15,0 2-1-15,0-2 1 16,-3 2-1-16,4 0 0 15,0 0-2-15,1 0 0 16,-3 2-9-16,-7 7 1 0,-1-2-91 16</inkml:trace>
  <inkml:trace contextRef="#ctx0" brushRef="#br0" timeOffset="65925.67">7994 6663 98 0,'0'0'1'0,"0"0"0"16,0 0 2-16,0 0 0 15,0 0 1-15,0 0 0 16,0 0 0-16,0 0 0 15,0 0-1-15,0 0 0 16,0 0-1-16,0 0 1 16,-29-3-1-16,10 6 1 15,-6-3-1-15,-4 4 0 16,0 2 0-16,-4 5 0 16,-4 1-1-16,-5 2 1 15,-3 4-1-15,-9 6 1 16,-7 6-1-16,6 0 1 15,4 2-1-15,13-7 1 16,7-2-1-16,11-5 1 16,7-5-1-16,4-1 0 0,5-3-1 15,2 2 1 1,4-2-1-16,2 0 1 0,5 3-1 16,7-3 1-16,3 2-1 15,0-2 0-15,1-2 0 16,6-2 0-16,5-3 0 15,2-2 0-15,0-1 0 16,-3-1 0-16,2-3 0 16,-7-1 0-16,-1-1 0 15,-6 0 0-15,-5 1 0 16,0-3 0-16,-6 0 0 0,-7-3 0 16,-7 1 0-16,-2 2 0 15,-8 2 0-15,-1 2 0 16,-9 1 0-16,3 0 0 15,-2 1 0-15,1 2 0 16,2 0 0-16,4 2 0 16,2 2 0-16,2-2 0 15,5 1-2-15,3 0 1 16,3-2-8-16,4 0 1 16,0 0 0-16,8 0 1 15,2 0-86-15</inkml:trace>
  <inkml:trace contextRef="#ctx0" brushRef="#br0" timeOffset="67375.62">7712 7293 101 0,'0'0'0'0,"0"0"0"16,0 0 0-16,0 0 1 16,0 0 0-16,0 0 1 15,0 0 0-15,0 0 1 16,0 0 0-16,0 0 0 0,14-4 0 16,-1-1 1-16,6 1-1 15,-4-5 0-15,5 0 0 16,-5-5 0-16,1 1-1 15,-3-7 0-15,-4-1 0 16,-1-1 0-16,-2 1 0 16,-5 3 0-16,1 3-1 15,-2-3 1-15,-3 0-1 16,-1 3 1-16,2 4-1 16,-1 3 0-16,2 4-1 0,-3-2 1 15,2 2-1-15,-7 2 1 16,-1 2-1-16,-1 7 0 15,0 7 0-15,2-4 0 16,1 2-2-16,6-3 1 16,-3-1-8-16,5-2 1 15,-2-2-89-15</inkml:trace>
  <inkml:trace contextRef="#ctx0" brushRef="#br0" timeOffset="67777.53">7850 7194 122 0,'0'0'0'15,"3"-14"0"-15,4-4 0 16,3 5 0-16,-1 0 0 15,8-1 0-15,5 2 1 16,-2-5 0-16,0 0 0 16,-4 4 1-16,-2 3 0 15,-5 1 0-15,-2 4 0 16,-1 0 0-16,-2 5-1 16,-2 10 1-16,2 5-1 0,-1 2 1 15,-6 5-1-15,3 0 1 16,-4 0-1-16,2 0 0 15,-1 1 0-15,2-3 0 16,-2 1-1-16,0-5 1 16,3-5-1-16,0-2 0 15,3 0-1-15,-3-5 1 32,3 1-108-32</inkml:trace>
  <inkml:trace contextRef="#ctx0" brushRef="#br0" timeOffset="68575.52">8196 6613 123 0,'0'0'0'0,"0"0"0"16,0 0 0-16,0 0 1 16,0 0 0-16,0 0 1 15,2-17 0-15,3 7 1 16,5-6-1-16,-1 5 0 16,3-1 0-16,0 5 0 15,4 5 0-15,-2 2 0 0,1 4-1 16,-5 8 1-16,-1 6-1 15,-11 2 1-15,-8 5-1 16,-6 4 0-16,-7 6-1 16,4-3 1-16,-3 1-1 15,7-9 1-15,4-5-1 16,5-2 1-16,9-6-1 16,14-3 1-16,15-3-1 15,-8-2 0-15,5-6 0 0,-3 2 1 16,0-2-1-16,-8 1 1 15,-3 2 0-15,-3-2 0 16,-6-2 0-16,1 3 0 16,-5 1 0-16,-2 0 1 15,0 0-1-15,0 0 1 16,-5 0-1-16,5 0 0 16,-1 0-1-16,1 0 0 15,0 0-2-15,0 0 1 16,4 5-9-16,-4-3 1 15,2-1-96-15</inkml:trace>
  <inkml:trace contextRef="#ctx0" brushRef="#br0" timeOffset="81424.84">4990 8461 98 0,'0'0'0'16,"-3"3"0"-16,3-3 0 15,0 1 1-15,3-1 0 16,1 0 2-16,5-1 0 16,6-2 0-16,13-4 0 15,8 0-1-15,1 1 1 16,5 1-1-16,-5-1 1 16,-4 2-1-16,-2 1 1 15,-2-2-1-15,-6 1 1 16,-3 1-1-16,-5 0 0 15,-3 2 1-15,-1 1 0 0,-6 0 1 16,-1 0 0-16,-1 0-2 16,1 0 1-16,-2 0-2 15,2-1 1-15,-4 0-2 16,2-4 0-16,-2 3-1 16,0 2 1-16,2-2-7 15,-6 2 1-15,0-3-97 16</inkml:trace>
  <inkml:trace contextRef="#ctx0" brushRef="#br0" timeOffset="81874.39">4974 8672 93 0,'0'0'0'16,"-5"0"0"-16,5 0 1 16,-1 3 1-16,1-3 1 15,-3 2 1-15,3-2 0 16,4 5 1-16,-2-5 0 15,2 0-2-15,15 0 1 0,4-5-1 16,2 4 0-16,0 0-1 16,5-2 0-16,4 1-1 15,1-1 1-15,1 2 0 16,-7-1 1-16,-4 2-1 16,-6 0 0-16,-3 0-1 15,-3 0 0-15,-5 0 1 16,-1 0 0-16,0 2 1 0,-3-2 0 15,0 0-2-15,1 0 0 16,-1 0-1-16,1 0 0 16,-1 0-8-16,0 0 0 15,1 0-95-15</inkml:trace>
  <inkml:trace contextRef="#ctx0" brushRef="#br0" timeOffset="82806.7399">6366 8270 85 0,'0'-3'0'0,"1"-1"0"15,1 0 1-15,-2 1 1 16,0-1 0-16,3 1 2 16,-3-2 0-16,2-2 1 15,3 2 0-15,-5-4 0 16,2 2 0-16,2 1 0 15,-4 1 0-15,3-4-1 16,-3 4 0-16,0 1-2 0,0 1 1 16,-3 1-1-16,3 2 0 15,0-3 0-15,0 3 0 16,0 0 0-16,0 5 1 16,3 1-2-16,-3 4 1 15,-3 4-1-15,3 0 0 16,0 4 1-16,-4 3 0 15,2 4 0-15,-3 4 0 16,0 7-1-16,-1 0 1 16,-1 1-1-16,-1-2 0 15,1-3 0-15,0-3 0 16,3-5-1-16,2-5 0 16,-1-2-1-16,2-5 1 15,-5-4-5-15,2-1 0 16,2-1-113-16</inkml:trace>
  <inkml:trace contextRef="#ctx0" brushRef="#br0" timeOffset="83456.59">5966 8660 127 0,'-3'0'0'15,"-2"0"0"-15,3 0 0 16,0 0 1-16,2 0 0 0,2 4 0 16,15-4 1-16,15 2 0 15,6-4 0-15,8-2 0 16,10-1 0-16,5 2 1 16,3-1 0-16,0 0-1 15,12-1 0-15,8 0 0 16,-20-2 1-16,-13 4-2 15,-18 0 1-15,-18 3-2 16,-3 0 1-16,-5 0 0 16,-1 0 0-16,-2 0 1 0,-1-2 1 15,-3 1-1-15,0 1 0 16,-5-2-2-16,-2 2 1 16,-4 0-1-16,2 0 0 15,0 0-3-15,-4 1 0 16,-2 1-11-16,-3 3 1 15,3-2-84-15</inkml:trace>
  <inkml:trace contextRef="#ctx0" brushRef="#br0" timeOffset="84273.4">6133 9065 107 0,'0'-3'0'0,"0"-1"0"16,-3 3 0-16,-3 0 1 16,2-1 1-16,1 2 1 0,2-7 1 15,1-2-1-15,1-2 1 16,2 1-1-16,-1 0 0 16,2-1-1-16,8 0 0 15,8-4 1-15,2 3 0 16,4 0-1-16,0 6 1 15,2-2-2-15,-2 6 1 16,-4 2-1-16,0 7 0 16,1 6 1-16,-10 5 1 15,-10 5-1-15,-9 7 0 16,-13 7-1-16,-4 3 1 16,-10 4-2-16,-7 3 1 15,-8 4-1-15,13-9 0 16,8-2 0-16,5-13 1 15,6-8-1-15,7-7 0 16,9-6 0-16,0-2 1 16,3-2-1-16,5-1 1 15,6-2 0-15,3-2 0 16,1 0-1-16,11 0 1 0,7-1-1 16,-4 3 1-16,-1-3-1 15,-1 2 1-15,2 4-1 16,-4-2 0-16,-1 1 0 15,-3 2 0-15,-4-3 0 16,0 1 0-16,-2-1 0 16,1 0 0-16,-6 0 0 15,0 0 1-15,-4 0 0 16,-1 0 0-16,-2 0 0 0,1 0 0 16,-2 0 0-16,1 0 0 15,-3 0 0-15,1 0 1 16,-1 0-1-16,-3 0 1 15,0 0-1-15,0 0 0 16,0 0-1-16,0 0 0 16,4-1-8-16,-2-5 1 15,1 2 0-15,1-2 0 16,-2 1-106-16</inkml:trace>
  <inkml:trace contextRef="#ctx0" brushRef="#br0" timeOffset="86318.4599">7917 7940 115 0,'0'0'0'0,"-3"2"0"16,3 2 0-16,-4-1 0 16,3-2 1-16,1 5 0 15,0-4 0-15,1 0 0 16,14 1 1-16,10 1 0 0,-7-4 0 16,2 1 0-16,12-2 1 15,2 1-1-15,-6-3 0 16,-4 2-1-16,-1-2 1 15,-8 1-1-15,3-4 1 16,-2 0-1-16,-4-2 1 16,0-2-1-16,-6-7 0 15,-3-2 0-15,1-4 1 16,-4 0 0-16,0 3 1 16,-2 4 0-16,0 0 0 15,-1 4-2-15,1 0 1 16,-1 2-1-16,-1 6 1 15,-3 0-2-15,-1 4 1 16,-5 4 0-16,-1 0 0 16,1 6-1-16,1 5 1 15,-4 7-1-15,4 0 0 16,4 3 0-16,-1-1 1 16,4 2-1-16,-1 4 0 15,-1 4 0-15,-2 4 1 0,1 4-1 16,-2 2 0-16,0 1 0 15,-2 6 1-15,-1 6-1 16,-2-6 1-16,-3 1-1 16,9-9 1-16,0-4-1 15,3-13 1-15,2-9-1 16,1-4 1-16,3-4-1 16,0-3 1-16,-4-3-1 15,3-1 1-15,1 1-1 0,8-12 1 16,2-5-1-16,2-6 0 15,2-5 1-15,8-2 0 16,-2-9 0-16,1 8 1 16,1 2-2-16,5 0 0 15,1 2 0-15,-8 2 1 16,-2 8-1-16,-5 3 0 16,-3 4 0-16,-3 3 1 15,1 4-1-15,2 7 0 16,-3 4 0-16,0 1 0 15,-5 4 0-15,-2 2 0 16,0-2 0-16,0 6 0 16,0 2 0-16,0 0 0 15,0 0 0-15,0 0 0 16,0-4 0-16,3-4 0 16,1-2-2-16,-3-5 1 0,1 0-6 15,2-5 0-15,-2-2 1 16,2-2 0-16,0 0-107 15</inkml:trace>
  <inkml:trace contextRef="#ctx0" brushRef="#br0" timeOffset="86873.9399">8503 7904 141 0,'0'0'0'16,"-3"4"0"-16,3-14 0 15,3-6 1-15,-3 6 1 16,2-2 3-16,-2 3 0 16,2 0-2-16,1 3 0 15,-3 0-2-15,0 4 0 0,2 0 1 16,-2 9 0-16,2 2 1 15,-4 6 0-15,0 8 0 16,-1-1 0-16,-1 5-2 16,0 8 0-16,-1 7 0 15,-2 1 0-15,0 9 0 16,-1-5 1-16,-1-2-1 16,-2 14 0-16,-3 7-1 15,6-9 1-15,1-7-1 16,-2-7 1-16,2-7-1 0,3-13 0 15,4-10-1-15,0-2 1 16,0-4-5-16,0-3 1 16,0-3-5-16,0-1 0 15,0 0-106-15</inkml:trace>
  <inkml:trace contextRef="#ctx0" brushRef="#br0" timeOffset="87306.2099">8691 7940 150 0,'0'6'0'16,"-3"0"0"-16,6-8 0 15,1-6 0-15,-1 4 0 16,-1-5 0-16,2 4 1 0,-2 1 0 15,-1 0 0-15,0 1 0 16,-1 3 1-16,0 0 1 16,0 0 0-16,3 7-1 15,0-5 0-15,-3 4 0 16,0 6 0-16,0 4-1 16,0 8 0-16,-3 11 0 15,0 1 0-15,1 7 0 16,0 0 0-16,-2 0 0 15,2 4 0-15,-1 0 0 0,-1 9 0 16,-1 2 0-16,1-7 0 16,-2-2-1-16,-1-15 0 15,1-12 0-15,-1-3 0 16,-2-4-7-16,-3-3 0 16,1-4-6-16,1-2 0 15,1 0-87-15</inkml:trace>
  <inkml:trace contextRef="#ctx0" brushRef="#br0" timeOffset="87879.9299">7735 7892 134 0,'-2'-2'0'16,"0"-2"0"-16,1-5 0 16,-1-6 1-16,2 4 0 15,0-4 2-15,0 4 1 16,0 4-1-16,0 1 1 15,0 2-1-15,2 8 1 16,-1 5-3-16,1 12 0 16,0 6 0-16,-6 6 0 15,-1 6 1-15,-5 8 0 16,-2 9-1-16,-1 10 1 16,-1 12-1-16,3-4 0 15,3-1 0-15,2-10 0 16,3-7-1-16,3-9 1 15,3-10 0-15,1-13 0 16,-2-9-1-16,-2-5 0 0,-2-2-3 16,2-3 0-16,-4-4-7 15,1-2 1-15,0 0-98 16</inkml:trace>
  <inkml:trace contextRef="#ctx0" brushRef="#br0" timeOffset="88322.63">7502 7910 112 0,'-1'-6'0'15,"-6"-2"0"-15,2-2 1 16,-1-4 2-16,1 2 0 16,3 0 0-16,2 3 1 15,0 3-1-15,0 1 0 16,-3 1 0-16,2 6 1 16,-4 5-1-16,-2 8 1 15,1 10-1-15,-7 4 0 16,0 3-2-16,-3 12 1 15,0 11-1-15,-4 13 0 16,-1 11 0-16,-4 3 1 0,1 4 0 16,4-14 0-16,5-6-1 15,2-10 0-15,1-10-1 16,5-3 1-16,4-4-1 16,6-7 0-16,6-8 0 15,1-7 0-15,3-10-7 16,4-3 1-16,1 1-105 15</inkml:trace>
  <inkml:trace contextRef="#ctx0" brushRef="#br0" timeOffset="89231.13">8852 7588 140 0,'0'0'0'16,"0"0"0"-16,0-8 0 15,0-3 0-15,3 1 1 16,-2-6-1-16,7-4 1 16,0-3 0-16,3 2 1 0,5 3-1 15,3 0 1-15,11 4-1 16,-8 11 0-16,2 11 0 16,-10 10 1-16,-10 12-1 15,-11-4 1-15,-11 5-2 16,-5 4 1-16,-12-1-1 15,9 3 1-15,1 1-1 16,11-8 0-16,2-5 1 0,18-5 0 16,16-2 0-16,6-9 0 15,12-9-1-15,-5-2 1 16,-3-3 0-16,-4 3 1 16,-5-3-1-16,-7 3 0 15,-4 0 0-15,-2 0 0 16,-6 4-1-16,-1-4 0 15,-3 2-1-15,0 0 1 16,0 0-9-16,4 0 0 16,1 0-99-16</inkml:trace>
  <inkml:trace contextRef="#ctx0" brushRef="#br0" timeOffset="90389.11">9444 7898 135 0,'-4'4'0'0,"1"4"-1"15,0-14 1-15,6-6 0 16,-3 2 0-16,0 0 1 16,0 2 0-16,0 0 0 15,1 3 1-15,0 0-1 0,-1 1 1 16,0 4-1-16,-1 4 1 16,-3 7 1-16,0 4 0 15,-2 5-2-15,-2 1 1 16,0 6 0-16,-2 9 0 15,0 7 0-15,1 2 1 16,-2 5-2-16,0-4 0 16,2-1 0-16,-4 5 1 15,-3 5-1-15,5-19 0 16,5-12 0-16,-2-5 1 16,2-8 0-16,-2-3 0 15,-4-7-1-15,4-2 0 16,3-2-1-16,-2-15 0 15,4-7 0-15,0 2 0 16,3-6 0-16,3-7 1 16,0-9-1-16,1-4 0 15,2-3 0-15,6-12 1 16,4-3-1-16,4-4 1 0,2-1-1 16,0 7 0-16,3 6 0 15,5 15 1-15,3 12-1 16,5 7 1-16,2 12-1 15,-3-1 1-15,-3 7-1 16,-5 3 0-16,-4 5 0 16,1 7 0-16,-3 8 0 15,-14 6 0-15,-4 12 0 0,-13 2 0 16,-14 8 0-16,-6 5 0 16,-9 5 0-16,2-16 1 15,0-7-1-15,6-9 0 16,7-12 0-16,4-3 0 15,4-3 0-15,2-2 0 16,5-1-1-16,0 1 1 16,5 0-8-16,8 0 0 15,6 0-1-15,1 2 0 16,0 1-99-16</inkml:trace>
  <inkml:trace contextRef="#ctx0" brushRef="#br0" timeOffset="91255.56">7396 8744 87 0,'-4'0'0'16,"-1"0"0"-16,-1 3 0 15,-1-1 0-15,1 3 0 16,-1 0 0-16,1-3 0 16,1 2 0-16,3-1 1 0,2-1 2 15,4 0 0-15,1-2 2 16,19-2 0-16,11-3-2 15,9-1 1-15,8-1-1 16,8-1 1-16,4 0-2 16,28-7 0-16,17-3 0 15,4 3 1-15,8 0-1 16,4 2 0-16,0 5-1 16,2-4 1-16,1 3 0 0,0-1 0 15,3-1 0-15,-9 5 1 16,-3 1-2-16,-11 1 1 15,-6 1-1-15,-16 1 0 16,-8 0 0-16,-17 0 0 16,-12-1 0-16,-13 1 0 15,-9-1 0-15,-12 2 1 16,-7 1 1-16,-3 0 0 16,-5 0-1-16,0 0 0 15,0 0-2-15,-3-4 1 16,-1 0-1-16,-4 0 0 15,-5 2-3-15,-1 1 1 16,-1 2-15-16,-1 1 1 16,-1 3 5-16,-8 2 1 15,0-1-64-15</inkml:trace>
  <inkml:trace contextRef="#ctx0" brushRef="#br0" timeOffset="92338.82">8810 8953 113 0,'-13'5'0'15,"-6"-1"-1"-15,25-6 1 16,14-3 0-16,-4 0 0 16,-1 0 0-16,-2 1 1 15,-5 3 0-15,0-2 0 16,-4 1 1-16,0 1 0 15,-2-1 1-15,-2 2 0 16,3-2-1-16,-3 2 1 16,-7-4 0-16,-1 4 0 15,-6 0 0-15,-4 2 0 16,-6 0 0-16,-7 5 0 16,-7-2-2-16,-4 6 1 15,-9 3-1-15,-13 9 1 0,-17 11-1 16,9-2 0-16,-1 4 1 15,17-2 0-15,11-2-1 16,10-2 1-16,13-2-1 16,9-7 1-16,8-4-2 15,7 0 1-15,7-6-1 16,5 0 0-16,10-2 0 16,5-2 0-16,5-3 0 15,-7-1 0-15,-1-1 0 0,3-2 0 16,0-2 0-16,-7-1 0 15,-7-1 0-15,-5-1 0 16,-6 1 0-16,-7-5 0 16,-6 0 0-16,-1 0 0 15,-8 2 0-15,0-1 0 16,-1 0 0-16,-1 2 1 16,1 2-1-16,7 0 0 15,0 3 0-15,8-2 0 16,8 6-5-16,1-3 1 15,3 4-9-15,8 1 0 16,-1-1-80-16</inkml:trace>
  <inkml:trace contextRef="#ctx0" brushRef="#br0" timeOffset="92973.66">8534 9575 119 0,'4'0'0'16,"3"0"0"-16,-5 2 0 15,0 0 0-15,3 1 0 16,-3 1 0-16,5-4 1 16,0 0 0-16,12-4 1 15,6-3 0-15,-5 0 0 16,-1 0 1-16,0-6 1 16,0-5-1-16,-3-1 0 15,-2 1-2-15,-2-5 1 16,-1-3 1-16,-6 1 1 15,-1-2-1-15,-4 5 1 0,0 2-3 16,-4 4 1-16,1 2-1 16,-4 3 1-16,1 4-2 15,-6 0 1-15,2 3-1 16,-2 1 1-16,1 1-1 16,0 2 0-16,-2 3 0 15,2 2 0-15,-2 1-2 0,1 3 1 16,2 0-10-16,4 3 0 15,0 2 1-15,2-1 0 16,0 0-74-16</inkml:trace>
  <inkml:trace contextRef="#ctx0" brushRef="#br0" timeOffset="93289.67">8742 9406 128 0,'8'-14'0'16,"4"-8"0"-16,-2 6 0 15,2 4 0-15,-4 2 1 16,0 4 0-16,2-2 1 16,3 2-1-16,0 3 1 15,1 0 0-15,-2 4 0 16,-6 4-1-16,-2 9 1 15,-4 8 0-15,0 1 0 0,-2 5-1 16,0 2 0-16,-2 1-1 16,2-3 1-16,-2 0-1 15,8-5 0-15,-1-7-1 16,2-1 0-16,3-7-4 16,0 0 0-16,0-3-93 15</inkml:trace>
  <inkml:trace contextRef="#ctx0" brushRef="#br0" timeOffset="93779.66">9101 9171 189 0,'0'0'0'16,"-3"7"-26"-16,3-17 1 15,0-6 25-15,3 4 0 16,-3 2 0-16,6-1 0 16,1 0 0-16,-1 4 1 15,1-1-1-15,2 7 1 16,1 3 0-16,0 10 0 0,-2 6 0 15,-4 7 0-15,-4 2-1 16,-6 0 1 0,-7 0-1-16,7 0 1 0,-1-2-1 15,14 0 1-15,3-2 0 16,8-5 0-16,5-8 0 16,5-6 0-16,8-5-1 15,-10 0 1-15,0-2-1 16,-6-1 1-16,-5 1-1 15,-2 2 1-15,-3 0-1 16,-4 1 1-16,-1 0-1 0,-2-3 1 16,1 3-1-16,-3-1 0 15,0 1-1-15,3 0 1 16,2 0-8-16,1 0 0 16,2 0-91-16</inkml:trace>
  <inkml:trace contextRef="#ctx0" brushRef="#br1" timeOffset="106586.84">6798 8096 74 0,'0'0'0'16,"0"0"0"-16,0 0 1 16,0 0 1-16,0 0 0 15,0 0-1-15,0 0 1 16,3-24 1-16,-3 12 1 15,3-2-1-15,1 3 1 16,-2 0-1-16,-4-3 0 16,-1 1 0-16,2 1 1 15,-5 3-1-15,2 1 1 16,-2 0-2-16,-6 0 1 16,-2 2-1-16,-1 1 0 15,1 2-1-15,-4-4 1 16,1 0-1-16,-1 3 1 15,-5-1-1-15,1 4 1 0,0 1-1 16,-2 0 1-16,2 1-1 16,0 0 0-16,0 3 0 15,-3-2 0-15,-1 4 0 16,0-3 0-16,3 4-1 16,1-5 1-16,2 4 0 15,-1-1 0-15,-5 2-1 16,-2 2 1-16,-1 1 0 15,3 3 0-15,-2 3-1 0,7 2 1 16,0 0-1-16,2 0 1 16,-1 5 0-16,0-1 0 15,-2 3-1-15,1 0 1 16,0-2-1-16,1-3 1 16,0 0-1-16,-2-1 1 15,-1 2-1-15,-3 8 1 16,-3 6 0-16,5 0 0 15,1 4 0-15,6-1 1 16,1 2-2-16,4 0 1 16,0-2-1-16,1-7 0 15,2-5 0-15,-1 11 0 16,-6 7 0-16,5 0 0 16,0 3 0-16,1-4 1 15,3-3-1-15,-1-10 1 16,0-5-1-16,1 5 0 15,2 1 0-15,1 1 1 16,4 1-1-16,0 10 0 0,0 4 0 16,0-4 1-16,0-2-1 15,0-7 0-15,0-5 0 16,-2 14 0-16,-5 7 0 16,7-5 1-16,-3-1-1 15,6-12 0-15,1-7 0 16,4-1 0-16,0-3 0 15,4-1 0-15,0-2 0 0,4 3 0 16,0 1 0-16,1 1 0 16,-4 1 0-16,6-1 0 15,-4 0 0-15,5-1 0 16,-4 2 0-16,9-6 0 16,7-2 0-16,-3 1 0 15,-1 0 0-15,1-3 0 16,-3-1 0-16,-1-4 0 15,-5-2 0-15,0 0 0 16,-1 0 0-16,-1-3 0 16,2 1 0-16,-1-3 0 15,0 0 0-15,7-2 0 16,1-2 0-16,-3 0 0 16,-1 2 0-16,-2-7 0 15,-1 0 0-15,9-2 0 16,4 0 0-16,-6 2 0 15,-4-2 0-15,5-5 1 16,1-3-1-16,-3 1 0 0,-3 2 0 16,3-5 0-16,2-3 0 15,-3 2 1-15,-2-4-1 16,-4 2 0-16,-2 2 0 16,4-1 0-16,1 1 0 15,1-5 0-15,3 2 0 16,-4-6 1-16,-2-3-1 15,-1-1 0-15,1-2 0 16,1-1 0-16,0-2 0 0,-3 4 1 16,-3 6-1-16,1-7 1 15,0 2-1-15,-3-3 1 16,-4-3-1-16,2-4 0 16,-2 0 0-16,-1 5 0 15,0 7 0-15,-1-1 0 16,0 5 0-16,1-5 0 15,2-1 0-15,-6-1 0 16,1 0 0-16,-4 0 0 16,3-4 0-16,-2 6 0 15,-2-1 0-15,0 6 0 16,1 5 0-16,1-4 0 16,-1 4 0-16,1-6 0 15,0-1 0-15,-2 0 0 16,0 2 0-16,-2 4 0 15,-1-2 0-15,1 3 0 16,2-3 0-16,0 5 0 16,0 4 0-16,0 0 0 0,-1 0 0 15,1 4 0-15,-2-1 0 16,-2 4 0-16,4 5 0 16,-1-6 0-16,-5 2 0 15,3 2 0-15,-2 0 0 16,0-1 1-16,-1-1-1 15,0 1 0-15,0 1 0 16,-1-2 0-16,0-4 0 0,-2 3 0 16,-2 0 0-16,0 0 0 15,-6 1 0-15,3-1 0 16,0 1 0-16,-5 1 0 16,-1 0 0-16,5 0 0 15,-1 0 0-15,5 1 0 16,-1-2 0-16,3 2 0 15,3-1 0-15,-2 1 1 16,0-1-1-16,0 2 1 16,2 0-1-16,3 1 1 15,0 4-1-15,3-4 0 16,-4 3 0-16,4-2 0 16,0 2 0-16,0 1 0 15,-5-2-1-15,5 2 0 16,0 0-3-16,0 0 1 15,3 3-3-15,-1 0 0 16,2 0-107-16</inkml:trace>
  <inkml:trace contextRef="#ctx0" brushRef="#br1" timeOffset="108170.1">6673 9809 88 0,'-2'-3'0'16,"-3"-1"0"-16,5 2 1 15,-2 0 1-15,2 2 0 16,0 0 1-16,0 0 0 16,2-4-1-16,1 8 1 15,1-4 0-15,0 4 0 16,1 4-1-16,5 2 1 15,2 4 0-15,6 0 0 16,1 3-2-16,3 0 1 16,3 3-1-16,1-2 1 15,3 0-1-15,3 4 1 0,0 2-1 16,3 2 0-16,3 1-1 16,0-2 1-16,0 1 0 15,1 0 0-15,3 0-1 16,12-1 1-16,8 2-1 15,-2-2 1-15,-3 0-1 16,1-7 1-16,-1 0-1 16,1-4 1-16,-1-1-1 15,1 1 1-15,0-3-1 0,-14-2 1 16,-9-2-1-16,5-1 1 16,-5-1-1-16,3 2 1 15,0-1-1-15,-6 2 1 16,0-2 0-16,-3 3 0 15,-3 0 0-15,-3-1 0 16,-2 0 0-16,-4-1 0 16,-5-2-1-16,-2 1 1 15,-3-1-1-15,0-3 1 16,-2 0-1-16,-1-2 1 16,-2 0-1-16,-2 0 1 15,1-2-1-15,-1 2 1 16,2-3-1-16,-2-1 1 15,-2 2-1-15,1-3 1 16,1 1-1-16,-2 1 0 16,2-1 0-16,0-2 1 15,0 1-1-15,0-2 0 0,0 3 0 16,0-4 1-16,-2 0-1 16,0-1 1-16,-1 0-1 15,-1-1 0-15,-2-1 0 16,-4 2 0-16,2-1 0 15,-6 0 1-15,-4 1-1 16,4 0 1-16,-2 1-1 16,2 2 1-16,3-1-1 15,1 2 1-15,0 3 0 16,4-1 0-16,3 0 0 0,-1 3 0 16,4-2-1-16,0 2 1 15,0-3-1-15,4 2 1 16,0 0-1-16,4 1 0 15,0 0 0-15,1 1 1 16,2 0-1-16,0 6 0 16,5 2 0-16,-1 3 0 15,1-3 0-15,2 2 0 16,-6 0 0-16,2 3 0 16,-3 1 0-16,0 1 0 15,-3 3 0-15,-3 3 0 16,0 3 0-16,-5-2 0 15,-3 3 0-15,0-1 0 16,-7-2 0-16,-5-4 0 16,-5 0 0-16,-2-6 0 15,-1 3-1-15,4-2 1 16,-1-1-2-16,5 1 1 0,2 0-6 16,1 0 0-16,1 1-103 15</inkml:trace>
  <inkml:trace contextRef="#ctx0" brushRef="#br1" timeOffset="112470.37">8564 10206 95 0,'0'0'2'0,"3"0"1"0,4-6 1 16,3 3 0-16,8 2 0 15,-1 1 1-15,4 3-2 16,3 4 1-16,3 1-1 16,-4 5 1-16,0 5-1 15,-5 6 0-15,-5 8-1 16,-3 1 0-16,-10 6-1 15,-7-2 1-15,-11 0-1 16,1-5 0-16,-1-2-1 16,-2-7 1-16,-2-6-1 0,2-4 1 15,1-4 0-15,4-2 0 16,5-7 0-16,0 0 1 16,4 0-1-16,3-10 0 15,2-3-1-15,2-4 1 16,4-8 0-16,2 3 0 15,0-1-1-15,5-4 1 16,4-3-1-16,-5 7 1 16,1 4 0-16,1-2 0 15,2-1-1-15,-4 6 1 16,-2 7-1-16,4-5 1 16,-3 3 0-16,2 1 0 15,-2 0 0-15,-1 4 0 16,-3 1 0-16,1 0 0 15,-4 0 0-15,6-3 0 16,-2-1-1-16,0 1 1 16,-1 0-1-16,0 2 1 0,-2 0 0 15,-1-1 0-15,2 2-1 16,2-3 0-16,-3 3 0 16,1 0 1-16,-1 0-1 15,-1 0 0-15,1 1-1 16,-4-1 0-16,1 0-7 15,0-1 1-15,-1 3-5 16,1-1 0-16,3 0-84 16</inkml:trace>
  <inkml:trace contextRef="#ctx0" brushRef="#br1" timeOffset="113369.53">8934 10308 103 0,'0'0'0'16,"-5"6"0"-16,4-3 0 16,-4 2 1-16,4-2 0 15,1-2 1-15,0-1 0 16,3 4 1-16,0-4 1 16,3 0-1-16,3 5 1 15,5 3-1-15,-1-5 0 16,-3-5-1-16,6-2 1 15,2-1-1-15,-1 0 0 16,-1-3 1-16,-3 2 1 16,-1 0-1-16,-3 0 1 0,2 0-2 15,-5 0 0-15,-2 0 0 16,1 0 0-16,-5-1-1 16,0-3 1-16,-6 0-1 15,-3 1 1-15,-5 1-1 16,-2 7 1-16,-3 1-1 15,-4 2 0-15,-3 5 1 16,2 2 0-16,-1 2-1 16,3 8 0-16,2 5-1 15,7 1 1-15,0 0 0 0,8 0 0 16,3 3 0-16,9-4 0 16,1 0-1-16,10-5 1 15,4-1-1-15,5-7 1 16,4-4-1-16,-2-5 0 15,2-4-5-15,2-5 0 16,-2-3-6-16,-2-2 0 16,-3 1-97-16</inkml:trace>
  <inkml:trace contextRef="#ctx0" brushRef="#br1" timeOffset="114106.78">9178 10512 108 0,'-3'0'0'0,"-1"0"0"0,-3 1 1 16,2 0 0-16,4 0 1 16,1 2 1-16,0-3 1 15,-2 2-1-15,2-2 0 16,0 0 0-16,0 0 0 15,2 0-1-15,2 0 0 16,-2-2 1-16,2-2 0 16,-1 2-1-16,6-8 1 15,5 2-2-15,0-9 1 16,4-4 0-16,1-5 0 16,4-4-1-16,-5 5 1 15,-2 5-1-15,3-1 0 16,2 1 0-16,3 2 0 15,2-2 0-15,-4 6 1 16,-6 2-1-16,0 0 0 16,-2 1 0-16,1-1 0 15,-1 3 0-15,-3-1 0 16,-4 2 1-16,0 2 0 0,-3 2 0 16,-1-1 0-16,-6 0-1 15,1 0 0-15,0 1-1 16,-7 3 1-16,-2-2-1 15,2 7 0-15,-4 3 0 16,1 5 0-16,4 1 0 16,2 4 0-16,4 3 0 15,2 6 0-15,0 4 0 16,3 0 0-16,2 4 0 0,-1-7 0 16,-4 0 0-16,-2-4 0 15,-5-7 0-15,0-3 0 16,0-3-1-16,2-5 1 15,-2-1-3-15,5-3 0 16,0-1-8-16,2 0 1 16,0 0-98-16</inkml:trace>
  <inkml:trace contextRef="#ctx0" brushRef="#br1" timeOffset="115318.47">9600 10260 124 0,'-3'4'0'0,"2"1"0"15,0-1 1-15,0-4 1 16,1 0 0-16,0-2 1 15,0 2 1-15,0-4-1 16,0 1 1-16,0 1-2 16,0 2 1-16,-4 0 0 15,1 2 0-15,-1 2-2 16,2 4 1-16,-3 2 1 0,1 6 0 16,-3 4-2-16,4 1 1 15,6 0-2-15,4 2 1 16,3-5-1-16,4-3 1 15,6-1-1-15,0-7 1 16,2-2-1-16,-4-3 0 16,-1-3 0-16,-4-3 0 15,-1-5 0-15,1-9 0 16,0-6 0-16,-7 2 0 16,-3 0 1-16,-3 4 0 15,0 2 0-15,0 4 0 16,-3 2-1-16,3 1 1 15,-2 2-1-15,0 2 1 16,2 0 0-16,-2 1 0 16,2 2-1-16,0 2 1 15,0 2 0-15,2 2 0 16,0 3-1-16,0 3 0 16,3 3 1-16,0 3 0 15,1 4 0-15,10 0 0 0,1-1 0 16,-1-3 0-16,-1-7-1 15,-2-3 1-15,-1-4-1 16,5-6 0-16,1-3 0 16,0-4 0-16,-2-7 0 15,2 0 0-15,1-6 0 16,0-6 0-16,4-2 0 0,-7-4 0 16,-3-4 0-16,-4 4 1 15,-3-2-1-15,-1 2 1 16,-5 6-1-16,0 3 1 15,-3 7-1-15,1 3 1 16,0 4-1-16,-2 2 1 16,-1 4-1-16,1 2 1 15,-6 3-1-15,2 9 1 16,-3 2-1-16,-1 9 1 16,1 12-1-16,5 1 1 15,4 6-1-15,2-1 0 16,2 2 0-16,8-3 0 15,0 0 0-15,2-8 0 16,2-5 0-16,4 3 1 16,1 4-1-16,-2-11 0 15,-5-4 0-15,8-9 0 16,5-8 0-16,-8-2 0 16,-1 1 0-16,4-14 0 15,1-9 0-15,-5-1 0 0,3-1 0 16,-3-5 0-16,-7-2 0 15,1 2 0-15,1-1 0 16,-2 3 0-16,-2 3 0 16,-1 4 1-16,-1 4 0 15,-4 4 0-15,-1 3 0 16,3 5 0-16,-3 0-1 16,-3 2 1-16,2 0-1 15,1 4 1-15,-3 3-1 0,0 4 1 16,0 5-1-16,-4 9 0 15,1 8 0-15,-1 4 0 16,1 4 0-16,6 1 1 16,4 1-1-16,-4-2 0 15,0-2 0-15,0 0 0 16,2 1-2-16,9-1 1 16,4 2-10-16,-5-9 1 15,-2-7 1-15,7-7 0 16,0 1-108-16</inkml:trace>
  <inkml:trace contextRef="#ctx0" brushRef="#br1" timeOffset="115398.78">10358 10172 165 0,'6'10'0'16,"0"0"-120"-16</inkml:trace>
  <inkml:trace contextRef="#ctx0" brushRef="#br1" timeOffset="115435.72">10297 10145 176 0,'-6'0'0'0,"1"0"-129"16</inkml:trace>
  <inkml:trace contextRef="#ctx0" brushRef="#br1" timeOffset="115836.92">10218 10140 187 0,'0'0'0'0,"-4"0"-27"16,-5-3 0-16,-5 2 27 16,2-1 0-16,-1 1 0 15,5 0 1-15,1 1 0 16,3-2 0-16,-3 2 1 16,7 0 0-16,7-2 1 0,6-1 0 15,3 0-2-15,6-1 1 16,0-2-1-16,7 1 0 15,1-1 0-15,-5 2 1 16,-3 0 0-16,-6 3 0 16,-3-2-1-16,-3 2 1 15,-3 1-1-15,-2-1 1 16,-3 1 0-16,0-1 1 16,1-3-1-16,-2 2 0 15,0 1-1-15,3-2 1 16,0 1 0-16,1-1 0 15,0 1-1-15,-3-1 1 16,2 1-2-16,0 2 1 16,1-2 0-16,-1 2 0 15,1-2-1-15,-3 0 1 16,0 2-1-16,-2 0 0 16,3 0 0-16,-3 0 0 15,0 0 0-15,0 0 0 16,0-2-6-16,0 2 1 15,0 0-3-15,-5-1 1 0,0-1-109 16</inkml:trace>
  <inkml:trace contextRef="#ctx0" brushRef="#br1" timeOffset="117170.17">10307 10410 130 0,'0'0'0'16,"0"0"-3"-16,0 0 1 16,0 2 0-16,0-2 1 15,1 4 0-15,-1-4 1 16,2 2 0-16,1-2 0 16,1-2 1-16,5-2 0 15,2 1 1-15,2-4 0 16,1 1 2-16,7-8 0 15,4-7 1-15,0 1 0 16,0 0-2-16,1-3 0 16,0-1-1-16,3-1 0 15,2-2 0-15,-2 1 0 16,-2 2 1-16,1 0 0 16,-4-1-3-16,-1 3 1 15,-2 1 0-15,-5 1 1 16,-4-1 0-16,-4 6 0 15,-2 1-1-15,-1 5 1 0,-5 0-1 16,-5 1 1-16,-3 2-2 16,-2 4 1-16,-2 2-1 15,-2 9 1-15,5 7-1 16,2 7 0-16,2 6 0 16,4 4 0-16,2 6 0 15,2-1 0-15,3 0 0 16,-3-1 0-16,-3 3-1 15,-3-8 1-15,-7-3 0 0,-3-4 0 16,-5-5 0-16,-1-6 0 16,-2-6-1-16,6-3 1 15,3-2-4-15,21-15 1 16,11-8-9-16,5 2 0 16,-3 0-93-16</inkml:trace>
  <inkml:trace contextRef="#ctx0" brushRef="#br1" timeOffset="117885.4399">11234 10242 129 0,'4'0'0'16,"2"-2"0"-16,-6 2 0 16,0 0 0-16,0 0 0 15,2 4 0-15,0-4 1 16,3 0 0-16,-1 0 0 16,-1-2 0-16,6-4 1 15,4 0-1-15,0-5 0 16,3-2 1-16,0-5 1 15,-2-10-2-15,-2 0 1 16,-1-3 1-16,-3 1 0 16,-2 5 2-16,-1 3 0 15,0 4-4-15,-3 1 0 16,3 2 0-16,-3 3 1 16,0 4 0-16,0 3 0 15,-2 1-1-15,0 1 0 16,0 3 0-16,0 0 0 15,0-2 0-15,0 2 1 0,-5 0-1 16,1 4 0 0,0 2 0-16,-1 9 0 0,0 4-1 15,-1 3 1-15,3 5 0 16,0 0 0-16,1 2-1 16,-2 0 1-16,3-1 0 15,1-4 0-15,3-2-1 16,5-5 1-16,5-4-1 15,-6-3 0-15,-1-4-2 0,4 0 0 16,-2-5-13-16,-2-1 0 16,-1-1 8-16,-4-15 0 15,0 2-93-15</inkml:trace>
  <inkml:trace contextRef="#ctx0" brushRef="#br1" timeOffset="117996.03">11471 9793 174 0,'-3'8'0'15,"1"0"-127"-15</inkml:trace>
  <inkml:trace contextRef="#ctx0" brushRef="#br1" timeOffset="118168.81">11459 9750 135 0,'0'2'0'16,"0"4"0"-16,0-4 1 15,-3 0 1-15,3-2 0 16,3-1 0-16,-3 1 0 15,3-3 2-15,-3 3 0 16,0 0-2-16,0 0 0 16,0 0-1-16,2 0 0 0,2 0-1 15,6 4 0-15,6 3-4 16,-11 2 0-16,-3 1-1 16,-9 0 0-16,-2 1-95 15</inkml:trace>
  <inkml:trace contextRef="#ctx0" brushRef="#br1" timeOffset="118685.5">11459 10212 113 0,'0'0'0'15,"0"0"0"-15,5 2 0 16,5 3 0-16,-3 0 1 16,-1-1-1-16,10-1 1 15,3-2 0-15,-3-1 1 16,-2-2 0-16,-4-1 0 15,-1 0 0-15,6-9 1 16,3-4-1-16,-4-2 0 16,1-2-1-16,-1-8 1 0,-5-6 0 15,1 9 0-15,-4 0-1 16,-2 4 1-16,-4 2 0 16,0 2 1-16,-5 4 1 15,-2 0 0-15,-1 3-3 16,-1 2 0-16,-3 3 1 15,3 0 1-15,1 3-2 16,-4 2 1-16,2 2-1 0,-2 1 0 16,2 1-1-16,4 1 0 15,-1-2-1-15,4 1 1 16,2 0-5-16,-4 1 0 16,-2 3-10-16,2-1 1 15,-1-1-74-15</inkml:trace>
  <inkml:trace contextRef="#ctx0" brushRef="#br1" timeOffset="119090.66">11616 10134 127 0,'6'-4'0'16,"5"-3"0"-16,3-5 0 15,2-3 0-15,3-5 1 16,4-3 0-16,-1 2 1 0,0 1 0 16,-3 5 0-16,-3 3 1 15,4 1 1-15,-2-1-1 16,2 4 1-16,-3 3 1 16,-6 3 0-16,-2 2-3 15,-2 2 0-15,0 3 1 16,-3 3 0-16,-7 4 0 15,1 4 0-15,-4 9-2 16,4-3 0-16,-1 3 0 16,-1-3 0-16,-3 0-1 15,5 0 1-15,2-2-1 0,-3-2 1 16,0-2 0-16,-3-2 0 16,1-4-1-16,3-1 1 15,-1 0-2-15,3-3 1 16,0-1-8-16,0-2 0 15,0-1 0-15,3 2 1 16,-3-3-102-16</inkml:trace>
  <inkml:trace contextRef="#ctx0" brushRef="#br1" timeOffset="121102.84">7930 11126 113 0,'0'0'0'16,"-5"0"0"-16,-2 0 1 15,-2 0 0-15,2 2 1 16,-3 1 0-16,4-2 1 15,0-1 0-15,2 0 0 16,0 1-1-16,2-1 0 16,-1 0 1-16,3 0 0 15,0 0 0-15,3 0 0 16,-1-1-2-16,5 0 1 16,-3 1-1-16,8-5 0 0,5 0-1 15,9-2 1-15,8-2 2 16,1 0 0-16,4-2 0 15,2 2 0-15,1-1-2 16,-7 4 0-16,-3 2 0 16,-6 6 1-16,-8 5-1 15,-12 4 0-15,-11 7 0 16,-9 6 0-16,-10 4-1 16,-1-2 0-16,-7 0 0 0,11-1 0 15,0-2 0-15,11 1 0 16,4-1 0-16,12-1 0 15,6-1 0-15,2 1 0 16,4 0 0-16,-9 1 0 16,-1 0 0-16,-9-1 0 15,-9-2 0-15,-9-2 0 16,-10 0 0-16,-21-1 1 16,-15-2 0-16,9-5 0 15,1-4-1-15,15-6 0 16,16-4 0-16,8 0 0 15,12 0-3-15,18-6 0 16,11-6-4-16,6 0 1 16,1 2-105-16</inkml:trace>
  <inkml:trace contextRef="#ctx0" brushRef="#br1" timeOffset="122101.67">8728 11256 86 0,'0'0'0'16,"1"3"0"-16,-1-3 1 16,4 2 3-16,-4-2 0 0,0-5 1 15,1 2 1-15,-1-1-1 16,2 0 1-16,-1-1-2 15,-2 0 1-15,-2 0 0 16,-4 2 0-16,-5 2-2 16,-4 2 0-16,-5 3 0 15,-3 4 1-15,-2 2 0 16,1 3 1-16,-1 2-3 16,4 5 1-16,2 5-1 15,6-5 0-15,4 3-1 0,5-1 0 16,7-4 0-16,1-3 0 15,3 0-1-15,3-6 1 16,0-5-1-16,4-2 1 16,3-4-1-16,3-4 0 15,4-4 0-15,-4-3 0 16,-1-4 0-16,3-2 0 16,-7-4 0-16,0 3 1 15,-1-3 0-15,3-2 0 16,-3-9 0-16,0 4 0 15,-3 0-1-15,0-6 1 16,-1 0 0-16,-3 4 1 16,-1 1-2-16,2 3 1 15,1 5 0-15,-1 3 1 16,-2 3-1-16,-2 4 0 16,1 5 0-16,-2 4 0 15,-1-3 0-15,2 2 0 16,-3 1 0-16,0 1 0 15,0 3-1-15,-5 7 1 0,-2 5-1 16,-1 9 1-16,-1 6-1 16,-2 4 1-16,4 4-1 15,-1-2 1-15,-1 2-1 16,5-3 1-16,4 0-1 16,2-2 0-16,1-6-1 15,9 0 1-15,1-6-2 16,5-4 1-16,2-5-4 0,-3-2 0 15,2-7-2-15,0 0 1 16,0 0-118-16</inkml:trace>
  <inkml:trace contextRef="#ctx0" brushRef="#br1" timeOffset="122535.22">9043 11036 145 0,'0'0'0'16,"-2"4"0"-16,2-4 0 16,-3 0 0-16,3-4 0 15,0 3 0-15,0-3 1 16,3 2 0-16,-3 2 1 0,2-3 1 15,-2 3 0-15,0 3-2 16,0 3 0-16,0 1-1 16,-2 5 1-16,2 6 0 15,-3 0 1-15,1 4-1 16,-3 1 1-16,-1 2 0 16,-1 0 0-16,1-2-1 15,-5 1 1-15,2 1-1 0,0 3 1 16,0 3-1-1,5-1 0-15,-2-2 0 0,6-5 1 16,-4-2-2-16,4-7 1 16,-2-4-1-16,4-4 0 15,2-1-4-15,-4-4 1 16,3-2-6-16,6-11 0 16,0 1-102-16</inkml:trace>
  <inkml:trace contextRef="#ctx0" brushRef="#br1" timeOffset="123301.3">9080 11066 106 0,'0'0'0'0,"-2"3"-1"16,2-3 1-16,0 0 0 16,-2-4 0-16,-2-1 0 15,-2-1 0-15,-3 3 1 16,2-2 1-16,1-1 1 0,3 1 0 15,-4 1 1-15,3-2 1 16,1-1-2-16,1 1 1 16,1 0-2-16,-1-1 1 15,2 2 1-15,0 1 0 16,2 2-1-16,-1-2 1 16,1 1-1-16,2-1 0 15,1 1-2-15,0-1 1 16,-2-2 0-16,10 0 0 15,6-2-1-15,-3-2 0 16,0 2 1-16,5 1 0 16,2 0 0-16,-4 1 0 15,1-1-1-15,-1 4 0 16,1-3 0-16,-2 4 0 16,-1 0-1-16,-5 4 1 15,-3 3 0-15,-7 3 0 16,-9 3-1-16,-4 7 1 15,-8 7 0-15,-2 0 0 0,-3 1-1 16,9-2 0-16,2 1 1 16,6-2 0-16,7-1-1 15,9-2 0-15,9 0 0 16,1 0 0-16,6-2 0 16,-3 0 0-16,-5 0 0 15,-9 2 0-15,-7 3 0 16,-10 3 1-16,-8 1 0 15,-16 1 0-15,-10 2 0 0,-2-10 0 16,-11-4 0-16,5-7 1 16,-2-5-1-16,12-1 0 15,11 1-1-15,10-2 1 16,13-2-2-16,2-2 1 16,5 2-8-16,5-4 0 15,0-3-121-15</inkml:trace>
  <inkml:trace contextRef="#ctx0" brushRef="#br1" timeOffset="126001.19">9693 11289 96 0,'4'4'0'16,"3"3"1"-16,-2-3 1 15,-3-1 3-15,5-3 1 16,2-3 0-16,3-4 0 16,2-4-1-16,1-4 0 15,3-4 0-15,2-1 0 16,4-2-1-16,-4-3 1 16,2-5-2-16,-4-6 1 15,2-5-3-15,-6 9 0 16,-4 3 0-16,4-9 1 15,0-7-6-15,-2 1 1 16,-2-2 3-16,-4 15 0 16,0 6-10-16,-3 0 1 15,-1 2 9-15,0 5 0 0,-2 5-6 16,-4 2 0 0,-3 5 7-16,0 6 0 0,-4 6 5 15,-2 3 0-15,-3 4-1 16,5 7 0-16,1 8-2 15,-8 3 1-15,0 5-3 16,5-3 1-16,4 1 1 16,-2-1 1-16,-1 3-2 0,9 8 0 15,0 6-1-15,6-18 1 16,3-10-1-16,5 3 0 16,4-2 0-16,-2 1 0 15,3 1-1-15,1-13 1 16,4-5 0-16,1-2 0 15,1-1-1-15,-4-7 0 16,-3-6 0-16,-3 3 0 16,-4-4 0-16,11-4 1 15,1-8-1-15,-7 4 1 16,-7 5 0-16,-1-3 0 16,-2 3-1-16,-1-1 1 15,-1 2-1-15,-1 2 1 16,2 4-1-16,-1 2 0 15,2 4 0-15,-1-2 1 16,0 2-1-16,-6 2 0 16,-4 2 0-16,4 5 1 15,-2 5-1-15,1-1 0 0,-3 4 0 16,5 1 1-16,4 0-1 16,2 2 1-16,0 1-1 15,7-7 1-15,5-4-1 16,-2 2 0-16,-2-6 0 15,6-7 0-15,5-7 0 16,-10 7 0-16,-3 2 0 16,-4-7 0-16,-2-3 0 0,-7-9 0 15,-4-3 0 1,1 5 0-16,0 1 0 0,-4-1 0 16,-3-6 0-16,0 6 0 15,1 6 0-15,0 1 0 16,1 2-1-16,-1 1 1 15,1 2-2-15,3 1 1 16,-2-2-4-16,7 7 1 16,-2 3-7-16,-2-3 0 15,0 1-100-15</inkml:trace>
  <inkml:trace contextRef="#ctx0" brushRef="#br1" timeOffset="126584.99">10212 11182 111 0,'3'9'0'0,"2"7"0"15,-7-9 1-15,-8-3 0 16,14-2 0-16,5-2 0 16,0-2 1-16,3-2 0 15,2-1 0-15,-2-1 0 16,4-5 1-16,4-3-1 0,-3 0 0 16,-1-1 1-16,5-10 1 15,1-5-1-15,-2 3 0 16,0 0-2-16,2-2 1 15,2 2 0-15,-3 5 0 16,-2 3 0-16,-4 3 0 16,-6 5-1-16,-1 3 1 15,-3 3-1-15,-4-3 1 16,-2-1-1-16,-8 4 0 16,-7 2 0-16,0 1 1 15,0 0-1-15,6 10 1 16,4 5-2-16,10 9 1 15,8 11-1-15,-3-3 1 16,4 7-1-16,0 0 1 16,0 3 0-16,-6-8 0 15,0 0 0-15,-14-6 0 16,-7-5-1-16,-1-3 1 0,-5-5-1 16,4-5 0-16,0-6 0 15,6 0 0-15,4-2-3 16,16-8 0-16,12-6-6 15,-3 0 0-15,0 0-99 16</inkml:trace>
  <inkml:trace contextRef="#ctx0" brushRef="#br1" timeOffset="127117.69">10514 11236 126 0,'-5'-1'0'16,"-3"1"0"-16,8 0 0 16,5 0 0-16,-2 0 0 15,2 0 0-15,-1 0 1 16,0-3 0-16,1 1 0 16,0-1 0-16,6-3 1 15,2-2 0-15,3-3 0 16,0-2-1-16,7-8 1 15,9-6 0-15,-4-2 0 16,5-5 2-16,-8 10 1 16,-2 0-2-16,-4 1 1 15,3 0-1-15,-7 5 1 16,0 2-3-16,-3 1 1 16,-5 2-1-16,-4 1 0 15,2 4 0-15,-3-2 1 0,0 3-1 16,-2-4 0-16,-6 0 0 15,0 3 1-15,-1 3-2 16,-5 9 1-16,-3 2 0 16,8 7 0-16,2 6-1 15,5 7 0-15,5 6 0 16,0 0 0-16,-1 6 0 0,1 0 0 16,-3 0 0-16,-2-8 0 15,-2-2 0-15,-12-6 0 16,-7-4 0-16,5-5 0 15,0-6-4-15,11-3 1 16,10-4-6-16,18-11 0 16,-1 0-103-16</inkml:trace>
  <inkml:trace contextRef="#ctx0" brushRef="#br1" timeOffset="127650.85">11091 11126 93 0,'9'0'0'15,"5"0"1"-15,-9 0 1 16,-5 0 1-16,5 0 1 16,1 2 0-16,5-4 0 15,1 2 1-15,-5-3 1 16,0 0-3-16,0-2 1 15,-1 0 1-15,5-15 1 16,4-12-3-16,-3 9 1 16,-2 0-3-16,6-1 1 15,2-3 0-15,-6 6 0 16,0-1 1-16,10-20-119 16</inkml:trace>
  <inkml:trace contextRef="#ctx0" brushRef="#br1" timeOffset="127884.93">11388 11051 99 0</inkml:trace>
  <inkml:trace contextRef="#ctx0" brushRef="#br1" timeOffset="128281.04">11417 10644 144 0,'0'0'2'16,"-7"1"0"-16,-4 4 2 16,7-3 0-16,-1 0 1 15,3-2 1-15,-1 2-3 16,-7 0 1-16,-5 4-1 0,4-6 1 15,2 4-2-15,3 2 1 16,6 2-2-16,0-1 1 16,0-2-2-16,3-1 0 15,0 0-2-15,-2-2 1 16,2-2-11-16,-1 2 0 16,0-1-103-16</inkml:trace>
  <inkml:trace contextRef="#ctx0" brushRef="#br1" timeOffset="128817.51">11286 10868 107 0,'0'0'1'0,"0"0"1"16,0 0 2-16,0 0 0 15,0 0 1-15,0 0 0 16,0 0 0-16,0 0 1 16,0 0-2-16,0 0 0 15,0 0 0-15,0 0 0 16,-13 22-2-16,4-8 1 15,-2 3-1-15,6 0 0 16,1 1-1-16,11 2 1 16,2 2-1-16,-1-4 1 15,1-3-1-15,2-1 0 16,3-5-1-16,-5 0 1 16,0-6-1-16,-1 0 0 15,-2-3-6-15,4-2 1 16,-4 1-112-16</inkml:trace>
  <inkml:trace contextRef="#ctx0" brushRef="#br1" timeOffset="129435.11">11362 11061 116 0,'0'0'1'0,"4"3"1"31,2 2 3-31,1-2 0 15,2-1-1-15,4 0 0 16,4-2-1-16,-5 0 1 0,-1-2-1 16,7-2 0-16,4-1-1 15,-13-6 0-15,-5-8 0 16,-1 6 0-16,-6 3-1 16,6 0 1-16,-3 0-1 15,6-6 0-15,7-2 0 16,-13 0 0-16,-5-1 0 15,5 3 0-15,0 5 0 16,-1 2 0-16,-1 2-1 16,4 2 1-16,2 3-1 0,-8 0 1 15,-7 4-1-15,-1 0 0 16,-4 2-1-16,4 1 1 16,-1 2-4-16,6-2 0 15,2-1-5-15,-2 1 0 16,0 0-93-16</inkml:trace>
  <inkml:trace contextRef="#ctx0" brushRef="#br1" timeOffset="129833.77">11482 10963 115 0,'0'0'1'0,"0"0"1"16,5-4 2-16,11-5 0 0,13-5 0 16,-12 4 1-16,2 2-2 15,-4-3 1-15,2-1-1 16,-1 2 1-16,-1-1-2 16,-3 4 1-16,-1 3 0 15,-2-1 1-15,-2 2-1 16,0 3 0-16,1 3 0 15,-3 2 0-15,1 3-1 16,-6 2 0-16,0 1 1 0,-5 2 0 16,0 3-2-16,1-1 1 15,0 2-1-15,3 4 1 16,0 2-2-16,-4-4 1 16,-2 0-1-16,4 0 0 15,2-6-1-15,1-2 1 16,1-4-7-16,9-2 0 15,-1-1-119-15</inkml:trace>
  <inkml:trace contextRef="#ctx1" brushRef="#br1" timeOffset="111958.18">14012 14505 0,'0'0'0,"0"0"0,0 0 0,0 0 0,7 0 0,8 0 0,-1 0 0,-8 0 0,2 0 0,-8 0 0,14 0 0,-14 0 0,0 0 0,14 0 0,-14 0 0,0 0 0,0 0 0,7-7 0,0 7 0,1 0 0,-2 0 0,-6 0 0,0 0 0,14 0 0,-7-7 0,-7 7 0,0 0 16,0 0 0,0 0-1,0 0 1,0 0-16,0 0 16,0 0-1,0 0-15,71 0 16,21 0-1,-57 0 1,-35 0 0,-21-7-16</inkml:trace>
  <inkml:trace contextRef="#ctx0" brushRef="#br1" timeOffset="150631.34">12080 10746 171 0,'0'0'0'0,"0"0"0"15,18 26 0-15,-2-3 0 16,4 4 0-16,-2-1 0 16,1-1 0-16,-5 1 0 15,-4-2 0-15,-5 3 0 16,-7-1 0-16,-8-2 0 16,-4-2 0-16,-4-2 0 15,-8-4 0-15,-6-5 0 16,-3-4 0-16,0-2 1 15,1-3-1-15,7-4 0 16,8-1-2-16,6-1 1 16,1 0-8-16,16-6 1 15,1-1-101-15</inkml:trace>
  <inkml:trace contextRef="#ctx0" brushRef="#br1" timeOffset="151579.01">12076 10751 97 0,'0'0'1'16,"0"0"1"-16,0 0 1 15,0 0 1-15,0 0 0 16,0 0 0-16,0 0 0 16,0 0 0-16,0 0-1 15,0 0 1-15,0 0-1 16,0 0 0-16,-4-24 0 0,1 10 0 15,1 3-1-15,1 0 1 16,-1-1-1-16,4 1 0 16,-1 4 0-16,3-2 0 15,1 1-1-15,-1 0 1 16,1 0-1-16,3 1 1 16,0 0-1-16,2 0 0 15,2-2-1-15,0 1 1 16,3 2-1-16,-3 0 1 15,2 6-1-15,-3-5 1 16,2 5-1-16,-5 0 1 16,0 0-1-16,-2 0 1 15,-1 0-1-15,-2 0 1 16,3 0-1-16,0 0 1 16,0 0-1-16,1 0 1 15,0-1-1-15,2 1 1 16,0 0-1-16,-1 0 1 0,0 0-1 15,-2-1 1-15,0-1-1 16,-1 1 1 0,-3 1-1-1,0 0 1-15,-1 0-1 16,-1 0 1-16,4-2-1 16,-4 2 0-16,0 0-1 15,0 0 1-15,0 0-6 16,0 0 0-16,-4 2-6 0,3-1 0 15,-1 2-87-15</inkml:trace>
  <inkml:trace contextRef="#ctx0" brushRef="#br1" timeOffset="152264.44">12392 10745 118 0,'0'0'1'0,"0"0"0"15,7-23 2-15,-5 13 1 16,-1 4-1-16,0 0 1 16,-1 0-1-16,3 1 1 15,-3 2-1-15,0-1 0 16,2-1-1-16,-2 3 1 15,3 0-1-15,1 2 1 16,0 0-1-16,-1 6 0 16,3 6 0-16,-3 6 0 15,-2 7-1-15,-2 5 1 16,-4 3-1-16,-2 0 0 16,-4 0 0-16,4-4 0 15,-2 1 0-15,3 0 0 16,0-2-1-16,0-2 1 0,0-6-1 15,4-1 0-15,2-6 0 16,0-2 0-16,0-4-4 16,2-4 1-16,1-1-10 15,0-11 1-15,3 0-89 16</inkml:trace>
  <inkml:trace contextRef="#ctx0" brushRef="#br1" timeOffset="152870.03">12408 10727 122 0,'0'0'0'0,"0"0"1"16,0 0 0-16,0 0 0 15,0 0 1-15,2-3 0 16,0-1 0-16,1-1 1 16,1 1-1-16,5 4 1 31,4 0 0-31,0 2 0 16,1 5-1-16,4 2 0 15,-3 4 0-15,1 1 0 16,0 4-1-16,-2 0 1 15,-2 0-1-15,1 3 0 0,-4 2 0 16,0-5 0-16,1 2 0 16,-3-5 0-16,-2-1-1 15,2-3 1-15,-2-2-1 16,1 0 1-16,-3-9-1 16,1 2 1-16,1-2-1 15,-2-2 1-15,0 2 0 16,0-6 0-16,0 2 0 15,3-14 0-15,0-6 0 16,0 0 0-16,-4-1-1 16,4-6 1-16,1-5 0 0,-1 6 0 15,-1 2-1-15,-1 6 1 16,3 2 0-16,-4 6 0 16,-2 4 0-16,2 4 0 15,-3 2-1-15,0 1 1 16,0 2-1-16,0 1 0 15,0 0 0-15,0 0 0 16,1-3-2-16,-1 3 0 16,5-2-10-16,-4 3 0 15,2 0-96-15</inkml:trace>
  <inkml:trace contextRef="#ctx0" brushRef="#br1" timeOffset="153460.49">12902 10730 120 0,'0'0'1'0,"0"0"0"15,0 0 2-15,0 0 0 16,0 0 1-16,0 0 1 16,0 0-1-16,0 0 0 15,0 0-1-15,0 0 1 16,0 0-1-16,0 0 0 15,0 0-1-15,0 0 1 16,0 0-1-16,0 0 0 16,0 0 0-16,0 13 0 15,-7 12-1-15,3-3 1 16,-1 7-1-16,1-2 0 16,-4 1 0-16,3 0 0 15,0-7-1-15,1 2 1 16,4 1-1-16,-3-6 0 15,3-6-1-15,0-1 1 16,0-5-8-16,0-1 0 0,-1-5 0 16,1-4 0-16,0 1-96 15</inkml:trace>
  <inkml:trace contextRef="#ctx0" brushRef="#br1" timeOffset="154132.06">12837 10700 113 0,'0'0'1'0,"0"0"0"16,-5-14 2-16,3 10 0 16,-1-4 1-16,1 2 1 15,1 4-2-15,1 0 1 16,0-5-1-16,1 2 1 15,1-2-2-15,1-2 1 16,1-1-1-16,2 0 0 16,3-3-1-16,2-1 1 15,3-2-1-15,0-1 1 16,4 1-1-16,1 0 1 16,4 4-1-16,0 1 0 15,3 4 0-15,0 1 0 16,-3 2 0-16,1 2 0 15,-3 2 0-15,-2 2 0 0,-7 5 0 16,0 3 0-16,-1 4 0 16,-4 1 0-16,-4-1-1 15,-1 2 1-15,-4-2-1 16,1 3 1-16,-6 2-1 16,-2 1 1-16,-2 0-1 15,-4-2 1-15,-1 2-1 16,-4-4 0-16,-1 0 0 15,0-7 0-15,1-2 0 16,4-3 1-16,6-2-1 16,-2-2 0-16,4-2 0 0,-1 0 0 15,3 0 0-15,1-1 1 16,5-1-1-16,0 2 0 16,0 0 0-16,5 4 1 15,-2 0-1-15,7 3 0 16,-2 3 0-16,2 4 1 15,0 2-1-15,4 0 0 16,1 1 0-16,-2 3 1 16,3 0-1-16,-4 0 1 15,-1 0-1-15,0-1 1 16,-1 0-1-16,-2-4 1 16,0-2-1-16,-2 0 1 15,1-4-1-15,-1 0 1 16,-4-3-1-16,-1-2 1 15,-1 1-1-15,4-1 0 16,-2 1 0-16,0-1 0 0,1-2-1 16,-3 0 0-16,0 0-9 15,0 0 0-15,0 0-109 16</inkml:trace>
  <inkml:trace contextRef="#ctx0" brushRef="#br1" timeOffset="162042.22">9854 7350 55 0,'0'0'0'15,"0"0"1"-15,0 0 1 16,0 0 2-16,0 0 1 0,0 0 0 15,0 0 0-15,0 0-2 16,0 0 1-16,0 0 0 16,0 0 0-16,-14-11 0 15,4 4 0-15,-3 0-1 16,2 0 1-16,0 2-1 16,-1 1 0-16,2 2 0 15,-1-3 0-15,2 3-1 16,-3 0 0-16,2-5 0 15,-3 5 0-15,1-3-1 0,2 3 1 16,-5 2 0-16,1 0 0 16,-2 0 0-16,1 0 1 15,-3 0-2-15,2-2 1 16,1-3-1-16,-3 3 1 16,1 2-1-16,-1 0 1 15,-2 0-1-15,0 0 0 16,-2 0 0-16,2-2 0 15,0 2 0-15,2 0 0 16,2 0-1-16,0 0 1 16,0 2 0-16,-3-2 0 15,0 1-1-15,-1 0 1 16,1-1 0-16,0 0 0 16,4 0 0-16,-4 0 0 15,5 2 0-15,-2-2 0 16,1-2-1-16,-3 1 1 15,-2 0-1-15,3 1 0 16,-4-2 0-16,2 2 1 0,-1-5-1 16,0 5 1-16,0 0-1 15,2-2 0-15,-1 2 0 16,-1 2 0-16,-1-2 0 16,2 5 1-16,-2-3-1 15,0 0 1-15,-2 5-1 16,1 0 0-16,0-5 0 15,0 2 1-15,-2-1-1 0,3-1 1 16,0 2-1-16,0-1 0 16,2 0 0-16,-4 1 0 15,0 0 0-15,-2 1 0 16,-1 2 0-16,1-1 1 16,1-1-1-16,0 2 0 15,2-3 0-15,-4 3 0 16,1 0 0-16,2 2 0 15,1-3 0-15,0 1 0 16,0 0 0-16,-1-2 0 16,1 1 0-16,2 1 0 15,1 2 0-15,2-3 0 16,2 0 0-16,1-4 1 16,1 2-1-16,1 2 0 15,-4 0 0-15,6-1 1 16,-3 2-1-16,-3 1 0 15,0 4 0-15,-3-4 0 16,-4 0 0-16,2 0 0 0,0 2 0 16,3-7 0-16,-1 2 0 15,0-1 0-15,0-2 0 16,1 4 0-16,-2-2 0 16,3 2 0-16,-3 5 0 15,5-4 0-15,-1-4 0 16,-2 2 0-16,1-2 0 15,1 0 0-15,2 1 0 16,2-2 0-16,-1 2 0 0,-3 1 0 16,-3 0 0-16,3-1 0 15,-3-2 0-15,1 0 0 16,1 3 0-16,0-2 0 16,2 1 0-16,-1 1 0 15,0-4 0-15,0 1 0 16,3 1 0-16,-3 0 0 15,3 1 0-15,1 1 0 16,2-2 0-16,0 3 0 16,0-2 0-16,2 3 0 15,-6-3 0-15,1 1 0 16,4-1 0-16,-3 1 0 16,2-4 0-16,-1 2 0 15,2 2 0-15,3-1 0 16,-4 1 0-16,4 2 0 15,-3-1 0-15,0 2 0 16,2-4 0-16,-2 5 0 0,1-2 0 16,-1 2 0-16,-2 0 0 15,2 0 0-15,0 0 0 16,-1 0 1-16,1 2-1 16,0 0 1-16,-2 2-1 15,3 0 0-15,1-2 0 16,1-1 0-16,2-2 0 15,-2 2 1-15,2-2-1 16,1 2 1-16,1-4-1 0,-1 3 0 16,-1 0 0-16,0 0 1 15,-1 1-1-15,0-1 0 16,3 1 0-16,-1 1 0 16,0 0 0-16,0 0 0 15,2 2 0-15,1 1 0 16,-2 0 0-16,-2 4 0 15,3 0 0-15,-1-2 1 16,-2 0-1-16,4 1 0 16,-3 0 0-16,3-2 1 15,0 3-1-15,0 0 0 16,0 0 0-16,0-1 0 16,0-2 0-16,0 1 0 15,3 1 0-15,-6-3 0 16,1 2 0-16,-1-4 1 15,1 2-1-15,0 2 0 16,-1 2 0-16,3 1 0 16,3 1 0-16,-3 0 0 0,2 1 0 15,0-1 0-15,-1 2 0 16,1 0 0-16,0 2 0 16,1-4 0-16,-3 0 0 15,0-2 1-15,0 0-1 16,0 2 0-16,0-5 0 15,0 6 1-15,4 0-1 16,-4 2 0-16,2 3 0 16,-2 1 1-16,5 1 0 0,-3-4 0 15,2 3-1-15,-2-1 0 16,4-2 0-16,-2-1 0 16,-3-1 0-16,4 0 0 15,-1 1 0-15,3 2 1 16,-2-1-1-16,5 1 0 15,3-2 0-15,-4-2 1 16,2 3-1-16,1-4 0 16,1 1 0-16,-3-2 1 15,2 0-1-15,1 1 1 16,-4-1-1-16,2-2 0 16,-2 0 0-16,0-3 0 15,0 1 0-15,1 3 0 16,-3-1 0-16,2 0 0 15,0 1 0-15,2-1 0 16,1 1 0-16,-2-4 0 16,-3 2 0-16,2-3 0 0,0 4 0 15,-2 0 0-15,0 1 0 16,2-4 0-16,1-1 0 16,-1-1 0-16,4 0 0 15,-3-2 0-15,2 1 0 16,-4-2 0-16,0 0 0 15,2-2 0-15,0 1 0 16,0 0 0-16,-1-1 0 16,2 0 0-16,-3 2 0 0,4-1 0 15,-4 1 0-15,2-1 1 16,-1-2-1-16,0 3 0 16,0 0 0-16,1-1 0 15,-1 0 0-15,1-3 0 16,-2 0 0-16,4 0 0 15,0 0 0-15,-1 0 0 16,1 0 0-16,-3 2 0 16,1-3 0-16,1 3 0 15,3 3 0-15,-6-2 0 16,0 3-1-16,0-4 1 16,-2-1 0-16,3-2 0 15,3-1 0-15,-4 0 0 16,0-1 0-16,5 2 0 15,2 0-1-15,-1 0 1 16,-2 0 0-16,4 2 0 16,2-3-1-16,-6 2 0 0,2-1 1 15,0-2 0-15,-1 2-1 16,0-4 1-16,0 2-1 16,3-1 0-16,-1-1 0 15,0 0 0-15,0 0 0 16,-3 0 1-16,1 1-1 15,-1 1 1-15,2-1 0 16,-1 0 0-16,-1 2-1 16,2-3 1-16,2 2 0 0,0-1 0 15,5 3 0-15,-1-2 0 16,0-2 0-16,-2 0 0 16,-1 0 0-16,1 0 0 15,-1-2 0-15,4 2 0 16,3 2 0-16,-5-1 0 15,0 2 0-15,-3-1 0 16,-4 1 0-16,2-1 0 16,-3-1 0-16,2 1 0 15,2 0 0-15,-1-2 0 16,3 0 0-16,1 0 0 16,3-2 0-16,0 2 1 15,-1 0-1-15,-2 0 0 16,2 0 0-16,0 0 0 15,1 2 0-15,2 0 0 16,-1-2 0-16,-2 0 0 16,-3 0 0-16,1-2 0 0,-2-2 0 15,6 1 0 1,4-1 0-16,-1 0 0 0,-1-1 0 16,4 0 0-16,4-2 0 15,-3 3 0-15,-4-3 0 16,3 0 0-16,-2 3 0 15,-1-3 0-15,-2 2 0 16,3-1 0-16,-1-1 0 16,1 2 0-16,2-3 0 15,-5 1 0-15,-4 4 0 0,8-7 0 16,-3 2 0-16,-2-2 0 16,-2 3 0-16,4-5 0 15,0-2 0-15,-1 1 0 16,-2 0 0-16,3-5 0 15,4 0 0-15,-4 2 0 16,0 0 0-16,5-2 0 16,0-4 0-16,-1 3 0 15,-1-1 0-15,1-5 0 16,4-2 0-16,-6-5 1 16,0-1-1-16,2 2 0 15,-5-1 0-15,2 4 1 16,-2 2-1-16,-4-3 0 15,-1-5 0-15,1 0 1 16,-3-2-1-16,0-5 0 16,-2-1 0-16,1 6 0 15,-2 4 0-15,3-3 0 0,0 0 0 16,-4-1 0-16,-1-2 0 16,-1-3 0-16,-1-2 0 15,1 4 0-15,-5-2 0 16,3 6 1-16,1 4-1 15,1-5 0-15,-1-1 0 16,1 0 0-16,-6-2 0 16,1 3 0-16,2 2 0 15,-4 4 1-15,1 5-1 16,2-2 1-16,0 0-1 16,-4 0 1-16,0 2-1 0,-2-5 0 15,-2 3 0-15,2-3 1 16,-2-1-1-16,2-1 0 15,-3 0 0-15,2 1 1 16,1 3-1-16,0 5 0 16,0 5 0-16,-2-4 0 15,-1 2 0-15,0-4 0 16,2 2 0-16,-4-2 0 16,1 0 0-16,0 4 1 15,1-1-1-15,1 3 0 16,0 0 0-16,2-2 0 15,-2 2 0-15,-3-3 0 16,-2 3 0-16,2 0 0 16,-1 4 0-16,-4 0 0 15,-2-1 0-15,2 4 0 16,0 1 0-16,0-1 0 16,1 2 0-16,0-1 0 0,0 0 0 15,-1 1 0-15,3-2 0 16,-5-5 0-16,1-1 0 15,-2 3 0-15,-1 0 0 16,1 3 0-16,0 5 0 16,3-3 0-16,-4 0 0 15,3 1 0-15,-1 2 0 16,1-1 0-16,1 1 0 16,2-2 0-16,2 4 0 0,-5-1 0 15,-2 1 0-15,-3 2 0 16,-3 0 0-16,-1 1 0 15,-1 0 0-15,6 0 0 16,0-1 0-16,2 2 0 16,4-3 0-16,-1-1 0 15,4 2-1-15,1 0 1 16,4-3-2-16,-3 1 0 16,2 1-8-16,2 3 0 15,0 0-109-15</inkml:trace>
  <inkml:trace contextRef="#ctx0" brushRef="#br1" timeOffset="163046.12">10054 7608 102 0,'0'0'0'15,"0"0"0"-15,0 0 1 16,0 0 0-16,0 0 1 16,0 0 0-16,0 0 1 15,0 0-1-15,0 0 0 16,0 0 1-16,9-4 0 16,8-2 0-16,12 0 0 0,6 0-1 15,10-3 0-15,6 2-1 16,2 3 1-16,4-3-1 15,9-1 1-15,10-1-1 16,-12 3 0-16,0 0 0 16,-20-1 0-16,-13 2 0 15,-4-1 1-15,-6-1-1 16,-2 2 1-16,-4-3 0 0,-3 1 0 16,-1 1-1-16,-3-3 0 15,2 3-1-15,-2-4 1 16,1 2 0-16,-6-2 0 15,3 2-1-15,-5-2 1 16,2 3-1-16,-1-2 1 16,-2-1 0-16,2 2 0 15,-2 1 0-15,-2 0 0 16,-1 0 0-16,0 1 1 16,-3 1-2-16,-4 1 1 15,-3-1-1-15,-6 1 1 16,-2-4-1-16,-2 4 0 15,-7 2 0-15,8 0 0 16,0 2 0-16,6-1 0 16,4 1 0-16,5-1 0 15,0 1 0-15,14 0 0 16,6 1 0-16,9 4 0 16,8 0 0-16,2 6 0 0,1 4 0 15,0 4 0-15,-4 6 0 16,-7 4 0-16,-5 4 0 15,-7-1 1-15,-8 2-1 16,-8-5 0-16,-6-6 0 16,-6-1 1-16,-8-4-1 15,4-6 1-15,0-1-1 16,4-2 0-16,8-5-3 16,0 1 0-16,4-3-116 0</inkml:trace>
  <inkml:trace contextRef="#ctx0" brushRef="#br1" timeOffset="167612.34">11395 7340 119 0,'-3'3'0'16,"1"2"1"-16,2-5 0 15,-2 0 1-15,2 0 0 16,0 0 0-16,0 0 1 15,0 0-1-15,0 0 1 16,0 4-1-16,-4 12 1 16,2 4-1-16,-5 9 0 15,2 7-1-15,-5 1 1 16,0-1 1-16,0-1 0 0,-3 0 0 16,1 0 0-16,-1-1-1 15,1 0 1-15,4-4-3 16,0-7 1-16,3-6-1 15,3-4 0-15,-1-5-3 16,6-4 0-16,-2-9-5 16,11-8 0-16,-4-3-94 15</inkml:trace>
  <inkml:trace contextRef="#ctx0" brushRef="#br1" timeOffset="168362.31">11341 7377 114 0,'3'-2'0'16,"2"-1"0"-16,-1-1 0 16,-4 2 1-16,0-3 0 15,0 1 1-15,0-3 0 16,0 5 1-16,0-3 0 15,1 2 1-15,5 2 1 16,4-2 0-16,8 6 0 16,4 3 0-16,4 6 0 15,6 6-4-15,-3 2 0 16,1 5 0-16,-1 3 0 0,-2 6 0 16,-5-8 0-16,-3 4 0 15,2-8 0-15,-5-2 0 16,-1-3 0-16,-5-4-1 15,0-1 1-15,-6-7-1 16,1-1 1-16,-5-1 0 16,0-3 0-16,0 0-1 15,0-6 1-15,-5-2-1 16,1-8 0-16,-1-2 0 0,4-6 0 16,0 0 0-16,3-2 1 15,5-4-1-15,0 1 1 16,0 2-1-16,0 5 0 15,1 2 0-15,1 2 1 16,2 1-1-16,-2 4 1 16,-3 4 0-16,5 0 1 15,0 1-1-15,-2 3 1 16,-2 2-2-16,0 1 1 16,-4 0-1-16,1 2 0 15,-4-3 0-15,0 3 0 16,3 0 0-16,-3 0 0 15,4 3 0-15,1 1 0 16,-2 3 0-16,1 9 0 16,-2 7 0-16,2 1 0 15,1 6 0-15,-3 3 1 16,1 4-1-16,-3-3 0 16,-3-2 1-16,-1-2 0 15,1-3-1-15,-1-2 0 0,2-2 0 16,-1-3 0-16,2-1-1 15,1-4 1-15,1-4-6 16,2-2 0-16,-3-5-5 16,0-1 1-16,1-1-97 15</inkml:trace>
  <inkml:trace contextRef="#ctx0" brushRef="#br1" timeOffset="168728.68">12034 7416 111 0,'-5'4'0'16,"-1"7"0"-16,4-8 0 15,2-6 0-15,0 3 0 16,2-5 1-16,-1 4 1 15,0-2 1-15,-1 3 0 16,3-4 1-16,-3 11 0 16,2 4 1-16,0 6 1 15,0 6-2-15,-6 2 1 16,2 4-4-16,-5-3 1 16,-2 2 0-16,3 4 1 15,-4-1-2-15,7 1 0 0,-2-3-1 16,3-3 0-16,2-4-1 15,2-4 0-15,0-3-5 16,-2-4 0-16,3-1-97 16</inkml:trace>
  <inkml:trace contextRef="#ctx0" brushRef="#br1" timeOffset="169361.99">12034 7552 124 0,'0'7'0'16,"0"2"-1"-16,0-17 1 16,-2-9 0-16,-1 0 0 15,-2-3 0-15,2 1 0 16,-4-2 1-16,5-1 0 16,-3 0 0-16,4 2 1 15,1 2-1-15,0 2 1 16,2 0 0-16,3 3 0 15,3 1-1-15,3-1 1 16,5 4-1-16,-4 2 1 16,4-2-1-16,4 0 1 15,0 3-1-15,4 3 1 16,-2 3-1-16,-2-3 0 16,-2 6 0-16,2-1 0 15,-3 2 0-15,1 3 0 16,-4 2-1-16,-3 9 1 0,-3 7-1 15,-7 0 0-15,-3 4 0 16,-7-2 1-16,-5 2-1 16,-7-5 1-16,-2-4-1 15,-3-2 0-15,1 0 0 16,2-6 1-16,4-7-1 16,3 0 0-16,3-10 0 0,1 3 1 15,5-3-1 1,2-1 1-16,2-4 0 0,1 2 0 15,4 1-1-15,3 2 1 16,-1-1-1-16,8 12 0 16,1 2 0-16,0 2 0 15,0 2 0-15,0 1 1 16,-1 6-1-16,1-2 0 16,3-1 0-16,-3-3 1 15,2-1-1-15,1-1 0 16,1 2 0-16,1-3 0 15,2-1-1-15,4-2 1 16,0-3-8-16,-2 1 0 16,-2-2-97-16</inkml:trace>
  <inkml:trace contextRef="#ctx0" brushRef="#br1" timeOffset="169779.06">12767 7323 103 0,'2'-2'0'0,"3"-3"-1"16,1 0 0-16,-2 3 1 16,1-3 0-16,-2 1 0 15,0 2 1-15,-3-4 1 16,-2 3 0-16,-2-2 1 0,-4 3 0 15,-5 0-1-15,-4 2 1 16,-8 0 0-16,-1 6 1 16,-2 3-1-16,-2 6 1 15,0 6 3-15,2 5 0 16,-2 3-4-16,6 3 0 16,2 3 0-16,6-3 1 15,6 1-2-15,10-7 0 16,7 2 0-16,9-3 0 15,7 0 0-15,5-4 0 16,10-3 0-16,0-2 0 16,4-1-2-16,-4-5 1 15,-3-1-2-15,-2-9 1 16,-7-3-11-16,3-3 1 16,0-1-99-16</inkml:trace>
  <inkml:trace contextRef="#ctx0" brushRef="#br1" timeOffset="170611.93">11197 8053 79 0,'5'0'0'16,"2"0"0"-16,-7 0 0 16,-7 0 0-16,5-2 0 15,-1 0 1-15,17-3 0 16,13-2 1-16,12 3 0 16,14-5 1-16,30 0 1 15,23 0-1-15,3 1 1 16,7 2-2-16,-5 1 0 15,0 3 1-15,-5-3 0 16,-4 1 0-16,-5-2 0 16,-9 3 0-16,-7-2 0 15,-9 1-1-15,-6-3 0 16,-8 2-1-16,-19 1 1 16,-12 3-1-16,-7 1 1 15,-14 0-2-15,-1 0 1 16,-6 0-1-16,-3 0 0 15,-2-1-2-15,-6 1 0 0,-5 0-7 16,-2 1 0-16,1 2-68 16</inkml:trace>
  <inkml:trace contextRef="#ctx0" brushRef="#br1" timeOffset="171011.68">11234 8265 108 0,'-8'3'0'16,"-2"3"-1"-16,-6-4 1 15,-6-1-1-15,6 2 1 16,0-3 0-16,8 2 0 15,0-2 0-15,19-2 1 16,13-2 0-16,13 2 0 16,16-4 0-16,26 0 1 15,23-1 0-15,7-1 0 16,9-1-1-16,-3 3 1 16,0 0 1-16,-9 3 0 15,-7 0-1-15,-5-1 0 16,-8 2 0-16,-10-2 0 15,-8 4-1-15,-10 0 1 0,-8 4-1 16,-8-3 0-16,-11 4-1 16,-8-2 0-16,-9 0-2 15,-5-2 1-15,0 0-97 16</inkml:trace>
  <inkml:trace contextRef="#ctx0" brushRef="#br1" timeOffset="174638">5502 11698 52 0,'3'-8'0'0,"1"-3"0"16,-6-1 1-16,-3-1 1 15,1-1 0-15,-1 3 1 16,4 0 0-16,1 3 1 15,0 1 0-15,4 2-1 16,-2 0 0-16,2 0-1 16,-1 3 0-16,-3 2 0 15,4 2 0-15,-2 0 1 16,3 5 0-16,0 2 0 0,-1 6 1 16,-1 4-1-16,3 6 1 15,-2 6-2-15,5 1 1 16,0 4-2-16,8-3 1 15,2-1-1-15,4-5 1 16,6-2-1-16,6-4 1 16,6-5-1-16,1-3 1 15,2-4-1-15,18 0 0 16,6-1 0-16,4-3 0 16,4-2 0-16,-2-2 0 15,-4 0-1-15,4 1 1 16,-4 0-1-16,-2-1 1 15,-4 2-1-15,3 0 1 16,1 1-1-16,-5 2 1 16,-3-2-1-16,6 2 1 15,2 2-1-15,-3 0 0 16,-1-1 0-16,-4-2 1 16,-4 1-1-16,7-6 0 15,1-4 0-15,2-3 0 0,0-3 0 16,-3 4 0-16,-4-1 0 15,-1 6 0-15,-2 1 0 16,-1 6 1-16,0 5-1 16,-13-1 0-16,-9 2 0 15,20-2 0-15,12 1 0 16,0-6 1-16,2-2-1 0,6-13 0 16,1-9 0-16,0-1 0 15,2-3 0-15,1 0 0 16,-2 0 0-16,-4 5 0 15,-6 4 0-15,-1 5 1 16,-6 7-1-16,-9 4 1 16,-2 5-1-16,1 4 1 15,-6 1-1-15,9 1 1 16,3 2-1-16,8-12 1 16,5-5-1-16,8-6 1 15,4-7-1-15,2-3 1 16,2-3-1-16,-2-1 1 15,2-3-1-15,-6 7 0 16,-2 0 0-16,-3 9 0 16,-8 7 0-16,0 7 0 15,-7 7 0-15,1 0 1 16,-3 0-1-16,6-4 0 0,4-2 0 16,1-5 0-16,4-4 0 15,0-5 0-15,4-8 0 16,-2-2 0-16,0 0 0 15,-7 0 0-15,-7 3 0 16,-3 5 0-16,-6 1 0 16,-7 3 0-16,-11 4 0 15,-2 2 0-15,-8 1 0 16,2-1 0-16,0 1 0 16,3-2 0-16,-3-3 0 15,2 1 0-15,0-1 0 0,1 0 1 16,-1 0-1-16,-5 0 1 15,-8 2-1-15,-1-1 1 16,-4 2-1-16,-2-1 1 16,-3 2-1-16,2 0 0 15,-4 0-3-15,-5 0 1 16,1 0-102-16</inkml:trace>
  <inkml:trace contextRef="#ctx0" brushRef="#br1" timeOffset="176711.22">9361 12188 68 0,'0'0'0'0,"0"0"0"16,0 0 0-16,0 0 1 16,0 0 1-16,0 0 0 15,0 0 1-15,0 0 0 16,0 0 1-16,0 0 0 16,0 0 1-16,0 0-2 15,0 0 1-15,2-14-1 16,1 5 0-16,-1 0 0 0,0 2 0 15,-2-1 0-15,0 0 0 16,-2 2-1-16,-3 1 1 16,-1-1-1-16,-13 5 0 15,-4 2 0-15,-8 6 0 16,-5 3-1-16,-2 3 1 16,-1 4-1-16,4 0 0 15,0 0 0-15,10 2 0 16,8 1 0-16,8 6 0 15,9 2-1-15,2 14 1 16,8 9 0-16,0-3 0 16,-2 1 0-16,4-11 1 15,0-4-1-15,-5-8 0 16,-3-4 0-16,-12-8 0 16,-7-3 0-16,-8-4 0 15,-10-3-1-15,5-4 0 16,-1-4-2-16,7-2 1 15,6-2-6-15,9 1 0 16,-2-1-88-16</inkml:trace>
  <inkml:trace contextRef="#ctx0" brushRef="#br1" timeOffset="177410.84">9444 12246 125 0,'-4'0'0'0,"1"0"0"16,-4-2 0-16,-2 0 0 16,4 2 0-16,-1-2 0 15,4 1 0-15,2-1 0 16,1 1 0-16,4 0 0 15,2-1 1-15,2-1 0 0,11-1 0 16,5-3 0-16,0 4 1 16,2-1-1-16,-1 0 1 15,2-1-1-15,-2 0 1 16,3 1 0-16,-7 2 0 16,0-2 0-16,-6 2 0 15,-3-1-1-15,-4 1 1 16,0-1-1-16,2-1 0 15,-3 0-1-15,1 1 1 16,-2-1-1-16,-1 3 0 16,-4 1-1-16,1 0 0 15,-3 1-4-15,-4 1 0 16,-3 2 0-16,-2 1 0 16,-3 1-87-16</inkml:trace>
  <inkml:trace contextRef="#ctx0" brushRef="#br1" timeOffset="177685.57">9562 12230 118 0,'0'0'0'0,"3"0"0"16,-3 0 0-16,0 0 1 15,0 0 0-15,0 4 0 16,-4 4 1-16,1 2 2 15,-3 8 0-15,0 6-1 16,-4 8 1-16,-3 10-2 0,-5 9 0 16,-6 12 0-16,6-13 0 15,-1-4-1-15,3-10 1 16,5-8-2-16,4-10 1 16,6-10-2-16,1 1 1 15,1-7-5-15,-1-2 0 16,0 0-95-16</inkml:trace>
  <inkml:trace contextRef="#ctx0" brushRef="#br1" timeOffset="178178.12">9848 12257 130 0,'5'1'0'0,"-3"1"-1"16,-2-2 1-16,4 0-1 16,-4 0 1-16,3 2-1 0,-3-2 1 15,0-2 0-15,0 2 0 16,0 0 0-16,0 2 1 16,0 2 0-16,-2 5 1 15,-1 3-1-15,1 6 1 16,1 6 1-16,0 4 0 15,-4 6 0-15,3-1 0 16,-3 2 0-16,1-2 0 16,-5-4-2-16,1-4 1 15,0-2-2-15,0-4 1 16,-1-4-1-16,0-4 0 16,-1-2-4-16,3-7 1 15,-1 0-105-15</inkml:trace>
  <inkml:trace contextRef="#ctx0" brushRef="#br1" timeOffset="178961.3299">9833 12289 114 0,'0'0'0'16,"-5"-1"0"-16,5 1 1 16,0 0-1-16,0 0 0 15,4-4 0-15,-3 0 0 16,0 0 0-16,-2-1 0 15,-2-2 1-15,3 1 0 16,-3 0 0-16,3 0 1 16,0-3 0-16,0 3 0 15,1 1 0-15,1-2 0 16,-2 3 0-16,2-1 0 16,0-2-1-16,1 1 1 15,-3-3 0-15,3 2 0 16,-2-2-1-16,4 0 1 15,-3 0-1-15,5-3 1 16,1-2-1-16,4-1 0 16,3-3 0-16,8-3 0 15,4-1-1-15,1 6 1 16,-4-2 0-16,6 5 0 0,2 2 0 16,-4 5 1-16,2 1-1 15,-7 2 0-15,-4 5 0 16,-1 4 1-16,-4 0-2 15,-5 10 1-15,-6 7-1 16,-10 5 1-16,-7 7-1 16,-5-3 1-16,-5 2-1 0,-1 1 1 15,0-1-1-15,12-7 1 16,10-7-1-16,3 3 1 16,8-3-1-16,0 3 0 15,4 1 0-15,1 0 1 16,2 0-1-16,-5 4 0 15,-6 0 0-15,-8-4 0 16,-9-1 0-16,-12 2 1 16,-10 0-1-16,-10-5 1 15,-10-2-1-15,4-7 0 16,-2-8 0-16,7-1 0 16,5-5-1-16,15 1 1 15,10 0-3-15,3 0 0 16,7-1-7-16,1 1 1 15,0 1-93-15</inkml:trace>
  <inkml:trace contextRef="#ctx0" brushRef="#br1" timeOffset="179509.19">10806 12080 114 0,'0'0'0'16,"-5"0"0"-16,5 0 0 15,-1-3 0-15,-5 0 0 16,1-1 0-16,-7 3 0 15,-7 0 0-15,-10 5 0 16,-6 2 2-16,-7 8 0 16,-6 7 2-16,-15 8 0 15,-18 9-1-15,11-1 1 16,1 3-1-16,16 1 1 0,11 2-2 16,21-1 0-16,16 1 1 15,12-7 0-15,16-6-1 16,19-8 0-16,19-8-1 15,10-5 0-15,8-6-1 16,7-3 0-16,9-5-3 16,-4 2 0-16,2 1-5 15,-9 0 1-15,1 2-89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420" units="cm"/>
          <inkml:channel name="Y" type="integer" max="111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8.47894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16T05:13:35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6153 3964 103 0,'0'0'0'15,"0"0"0"-15,0 0 0 16,0 0 0-16,0 0 1 16,-4 0 1-16,0 0 0 15,-1-3 1-15,-1 3 1 16,0 0 1-16,-1 0 0 15,-1 0-2-15,3 0 0 16,5-3 0-16,-3-1 0 16,0 3 0-16,9-6 0 15,-3-3 0-15,12-2 0 16,-1-3-2-16,8 3 0 16,10 0 0-16,2 0 1 15,5 2-1-15,-6 7 1 16,2 3-1-16,8 16 1 15,-1 11 0-15,-5 11 0 16,-8 10-2-16,-13 3 1 16,-7 5-1-16,-18 10 1 0,-11 9-1 15,-1-5 0-15,-7 0 0 16,-6 3 1-16,-2-5 0 16,14-22 0-16,1-18-1 15,10-5 1-15,5-10-1 16,2-6 1-16,-3-7 0 15,9-3 0-15,4-7-1 16,6-5 0-16,0-4 0 16,2-5 1-16,7-9-1 15,2-4 0-15,2-2 0 0,9-11 1 16,4 1-1-16,10-9 1 16,10-6-1-16,-4 4 1 15,1 7-1-15,-5 2 0 16,-2 6 0-16,0 2 0 15,-4 2 0-15,-5 3 1 16,-3 8-1-16,-14 5 0 16,-7 2 0-16,-4 6 0 15,-2 4 0-15,-3 2 0 16,-6 2 1-16,3 2 0 16,2 1 0-16,-5 3 1 15,0 0-2-15,4-4 1 16,-3 5-1-16,-6-1 1 15,-3 3-1-15,-9 3 0 16,0 2 0-16,-10 11 0 16,-5 8 0-16,0 9 0 15,-4 10 0-15,2 6 0 0,-4 11 0 16,6-9 0-16,3 2 0 16,8-4 0-16,8 3 0 15,1-12 0-15,8-8 0 16,4 0 0-16,3 1 0 15,10-1 0-15,10-6 0 16,12-1 1-16,10-3-1 16,-4-11 1-16,-1 1-1 15,-8-9 1-15,-4-3-2 16,-10-3 0-16,-6-2-8 0,-8-6 0 16,0 4-111-16</inkml:trace>
  <inkml:trace contextRef="#ctx0" brushRef="#br0" timeOffset="549.09">7212 4354 133 0,'0'-3'0'0,"-3"-10"0"16,-1 4 0-16,4-1 1 15,4-2 1-15,5-4 1 0,-6 3 0 16,-3 5 3-16,5-1 1 16,3 6-2-16,-8-1 0 15,0 2-3-15,0 2 1 16,0 0 0-16,0 9 0 15,0 8-1-15,3 8 0 16,2 6-1-16,-1 9 0 16,0 6 0-16,-4 1 1 15,-4 1-2-15,1-4 1 16,0-2-1-16,0 1 1 16,-3 1-1-16,4-5 1 15,-1-2-2-15,-1-12 1 16,3-2-9-16,2-6 1 15,6-6 3-15,1-6 0 16,1 2-110-16</inkml:trace>
  <inkml:trace contextRef="#ctx0" brushRef="#br0" timeOffset="2598.58">6267 6306 133 0,'-7'0'0'15,"-4"-3"0"-15,5 3 0 16,3 0 1-16,0-4 1 15,-1 1 1-15,4-3 0 16,4 0 0-16,2-3 1 16,4 1-1-16,4-5 1 15,2 1-3-15,4 1 1 16,4 3-1-16,1 4 1 16,1 8-1-16,6 6 1 15,3 11-1-15,-7 7 0 16,-2 5 0-16,-14 16 1 15,-12 9-1-15,-12 8 0 0,-14 9-1 16,-6 5 1-16,-10 9 0 16,9-25 0-16,0-12-1 15,15-19 1-15,10-21-1 16,1 0 0-16,7-12 0 16,3-7 1-16,6-6 0 15,3-12 0-15,8-6-1 16,6-5 1-16,6-9 0 0,2-3 0 15,-4 0-1-15,3-1 1 16,0-3-1-16,8-4 1 16,8-2-1-16,-11 4 0 15,-4 2 0-15,-2 11 0 16,-6 5 0-16,-1 0 1 16,-1-5-1-16,-4 7 1 15,-1 4-1-15,-4 5 1 16,-2 7-1-16,-3 0 0 15,-4 8 0-15,0 5 1 16,-6 2-1-16,-9 8 0 16,-9 8 0-16,2 10 1 15,-10 12-1-15,6 1 0 16,-4 11 0-16,2-2 0 16,6 1 0-16,-3-3 0 15,2 1 0-15,5-5 0 16,10-2 0-16,2-4 1 15,9-1-1-15,0-5 1 0,7-3-1 16,0-3 0-16,9-6 0 16,0 2 0-16,4-5-3 15,0-4 1-15,0-8-6 16,-8-5 0-16,4 2-114 16</inkml:trace>
  <inkml:trace contextRef="#ctx0" brushRef="#br0" timeOffset="3227.43">7039 6745 143 0,'0'0'0'15,"-5"0"0"-15,5 0 0 16,0 0 2-16,-4 0 0 16,-1-4 2-16,2-4 1 15,-3 0-3-15,7-10 0 16,7 0-1-16,6-4 1 15,7 3 0-15,1-1 0 0,5 1 1 16,-1 6 0-16,-1 4-2 16,-2 6 1-16,-1 6-1 15,-1 19 1-15,-1 9-1 16,-16 6 0-16,-11 4 0 16,-7 5 0-16,-14 10 0 15,3-3 1-15,-5 7-2 16,10-10 1-16,3-2-1 15,4-14 0-15,7-7 0 0,25-9 0 16,15-5 0-16,7-10 0 16,15-6 0-16,-8-1 0 15,2-1 0-15,-9 1 0 16,-7-2 0-16,-6 5 0 16,-5 1 0-16,-4 0 1 15,-3 1 0-15,-4 1 0 16,-2 2 0-16,-1-4 0 15,-2 4-1-15,-3-4 1 16,1-4-1-16,-5 4 0 16,1 0-1-16,-1 0 1 15,6 0-4-15,-2 0 0 16,1 0-10-16,-5-6 1 16,0 3-98-16</inkml:trace>
  <inkml:trace contextRef="#ctx0" brushRef="#br0" timeOffset="4848.78">9672 4098 116 0,'0'0'0'15,"0"0"0"-15,-3 0 0 16,-6 3 1-16,5-3 0 16,-1 0 1-16,2 0 1 15,0 0-1-15,3 0 1 16,0 0 0-16,11-5 0 15,5 2 1-15,13-6 0 16,13 3-2-16,8-3 1 16,5 5 0-16,3-4 0 15,4 4-1-15,-11 1 1 16,-2-1-1-16,-12 4 1 16,-5 0-2-16,-6-1 1 15,-14-4-1-15,-1 2 1 16,-5 3 0-16,-12 3 0 15,-5-3-1-15,-6 5 0 16,-2 3-1-16,6-4 1 16,-1 1-1-16,7-2 0 0,-2-3-5 15,9 0 0-15,5 4-4 16,-5-4 0-16,0 0-96 16</inkml:trace>
  <inkml:trace contextRef="#ctx0" brushRef="#br0" timeOffset="5781.61">10482 3784 141 0,'-4'0'0'0,"0"0"0"15,-4 0 0-15,4 0 1 16,-3-3 0-16,2-3 0 16,5-1 0-16,3-2 1 15,6 2 1-15,4-5 0 16,6 6 0-16,3 0 0 15,2 3 0-15,0 3-2 16,3 3 1-16,-2 6-2 16,-1 16 1-16,-1 18 0 15,-12 3 0-15,-8 15-1 0,-11-4 1 16,-13 5-1-16,-4-9 0 16,-4-4 0-16,-1 0 1 15,6-4-1-15,3-9 1 16,2-8 0-16,10-6 0 15,0-9-1-15,5-12 1 16,8-2 0-16,5-15 0 16,11-8 0-16,-1-4 0 15,8-8-1-15,1 0 0 16,7-6 0-16,2-4 0 16,1-2 0-16,7-17 1 15,10-4-1-15,-6 9 0 16,-4 4 0-16,-6 15 0 15,-12 10 0-15,0 7 1 16,-13 8-1-16,4-4 1 16,-10 4 0-16,3-2 0 15,-1 7-1-15,-5 0 1 0,-10 3 0 16,5 0 0-16,-1 6-1 16,-6 8 1-16,-6 6-1 15,-4 3 0-15,-6 5 0 16,-4 4 0-16,0 3 0 15,-3 9 0-15,2 11 0 16,7-8 0-16,8 1 0 16,4 0 0-16,9 2 0 15,9-4 0-15,4-4 0 0,8-3 1 16,7-2-1-16,2-5 1 16,3-1-2-16,-5-11 1 15,-3-4-9-15,-4-5 1 16,-3-3 0-16,-3-3 0 15,-3-1-103-15</inkml:trace>
  <inkml:trace contextRef="#ctx0" brushRef="#br0" timeOffset="6365.78">11182 4178 152 0,'-10'0'0'0,"-9"0"0"16,1 0 0-16,2 0 0 15,5 0 1-15,0-4 2 16,7 3 0-16,1-6 1 15,6-2 0-15,3-4-3 16,5 2 1-16,7-4-1 16,5 2 0-16,7 1 0 15,4 1 1-15,6 3-1 16,-6 3 1-16,-5 5-1 0,-8 0 0 16,-8 1 0-16,-7 18 0 15,-6 10-1-15,-17 1 1 16,-15 13-1-16,0 3 0 15,-5 3 0-15,6-4 0 16,3-2 0-16,7-10 0 16,5-5 0-16,12-5 0 15,4-2 0-15,16-9 0 16,19-4 0-16,0-4 0 16,7-8 0-16,-8 1 0 15,-3 1 0-15,-6-1 1 16,-2-1-1-16,-8 1 0 15,-11 1 0-15,1-1 1 16,-5-1-1-16,0 4 1 16,0 0-1-16,0 0 0 15,4 0-1-15,8-5 1 16,6-5-9-16,2-3 1 0,5-4-3 16,4-6 1-16,0 3-94 15</inkml:trace>
  <inkml:trace contextRef="#ctx0" brushRef="#br0" timeOffset="6606.53">11563 3390 196 0,'-7'-1'0'16,"2"-3"-144"-16</inkml:trace>
  <inkml:trace contextRef="#ctx0" brushRef="#br0" timeOffset="6898.1">11501 3398 139 0,'-5'0'0'16,"-3"-4"0"-16,13-1 0 15,7-5 0-15,5 5 0 16,1-2 0-16,-2 2 1 16,2-3 0-16,18 3 0 15,9-5 0-15,4 5 1 0,0 1 1 16,-2 1 0-16,3 0 1 15,-16 1 0-15,-6-2-3 16,-7 4 0-16,-13 0 1 16,4-3 0-16,0 3-1 15,-4-2 1-15,-8 0-2 16,-3 2 0-16,-6 0-2 0,5 0 1 16,0-1-10-16,8 1 1 15,4-4 8-15,-16 1 1 16,-1-2-101-16</inkml:trace>
  <inkml:trace contextRef="#ctx0" brushRef="#br0" timeOffset="7266.47">11818 3254 142 0,'6'0'0'15,"4"-4"0"-15,-3-1 1 16,-3 2 0-16,-8-6 1 16,-8 2 1-16,3-2 1 15,1-2-5-15,3 4 1 16,1 2-1-16,-2 0 1 15,-1-2 0-15,5 2 0 16,4 2 0-16,-5-2 0 16,0 5 1-16,3 0 0 15,3 0 0-15,-11 5 1 16,0 2-1-16,3 1 0 0,-3 5 0 16,8-2 0-16,0 6-1 15,-9 7 1-15,-8 3 1 16,7 2 0-16,1 3 0 15,18 3 0-15,12 7-1 16,-11-11 1-16,-5 2-2 16,-4-11 0-16,-2-1 0 15,-4-8 0-15,1-4-5 16,4-3 0-16,4-1-9 16,-4-10 1-16,0-5 12 15,5 2 1-15,0-9 0 0,7-7-97 16</inkml:trace>
  <inkml:trace contextRef="#ctx0" brushRef="#br0" timeOffset="7298.09">11722 3439 141 0,'-9'-4'0'16,"1"1"-102"-16</inkml:trace>
  <inkml:trace contextRef="#ctx0" brushRef="#br0" timeOffset="7330.2">11683 3398 154 0,'-4'-9'0'15,"-1"2"-112"-15</inkml:trace>
  <inkml:trace contextRef="#ctx0" brushRef="#br0" timeOffset="7399.14">11567 3310 177 0,'-4'-4'0'16,"0"-3"-129"-16</inkml:trace>
  <inkml:trace contextRef="#ctx0" brushRef="#br0" timeOffset="7698.13">11588 3274 189 0,'0'0'0'16,"-5"-1"-19"-16,-2-3 1 16,-2 4 17-16,6-3 0 15,2 3 1-15,4 0 0 16,5-3 0-16,1 1 0 16,-4 2 1-16,0 2 0 15,1 1 0-15,1 0 0 0,-5 2 0 16,16 15 0-16,3 8 0 15,4-4 1-15,-5 1 1 16,5 2 0-16,4 1-2 16,-4-8 0-16,0 2-1 15,-5-7 0-15,-2 1 0 16,-2-10 0-16,-4 0-4 0,-1-10 1 16,2-4-9-16,-4-1 0 15,-3-3 11-15,-9-8 0 16,-4 0 0-16,7-3 1 15,0-3 0-15,0 4 0 16,0 1 0-16,1 5 1 16,2-3-98-16</inkml:trace>
  <inkml:trace contextRef="#ctx0" brushRef="#br0" timeOffset="7882.54">11973 3248 127 0,'0'0'0'16,"0"6"0"-16,3-3 0 15,-3 1 1-15,-6 4 0 16,-6-3 0-16,-17 11 1 15,-9 0-1-15,-8 12 1 16,-3 9-1-16,-7-1 1 16,-1 3-1-16,4-2 1 15,6-3 0-15,10-3 1 16,7-9-2-16,4-1 0 16,3-8-1-16,6-2 0 15,2 1-3-15,1-5 0 16,-2 2-99-16</inkml:trace>
  <inkml:trace contextRef="#ctx0" brushRef="#br0" timeOffset="10014.28">10143 6163 132 0,'0'0'0'0,"0"0"0"16,0 0 0-16,0 0 0 15,0 0 1-15,0 0 0 16,0 0 1-16,11-24 1 16,3 11 0-16,10-6-1 15,-4 7 0-15,-1-5-1 16,4 12 1-16,-2 2 0 0,1 9 0 15,1 13-1-15,-5 12 0 16,-7 11 1-16,-11 4 0 16,-8 7-1-16,-13 3 0 15,-4 9-1-15,-11-4 1 16,-3 2-1-16,4-12 1 16,2-5-1-16,7-10 1 15,5-8-1-15,8-9 1 16,2-8 0-16,11-11 0 15,11-10 0-15,2-10 1 16,8-12-2-16,-1 0 1 16,9-11-1-16,-1 3 1 15,3-3 0-15,2 4 0 16,6-2 0-16,7-15 0 16,10-5 0-16,-9 5 1 15,-4-4-1-15,-4 11 1 16,-9 4-2-16,-3 15 0 15,-5 9 0-15,-1 1 1 16,-10 6-1-16,2-1 1 16,-5 5-1-16,-3 1 0 0,1 1 0 15,0 3 1-15,-4 5-1 16,-4 0 0-16,-7 2 0 16,-3 9 0-16,-9 5 0 15,-3 8 0-15,-5 13 0 16,0 5 1-16,-2 11-1 15,7-3 0-15,-1 1 0 0,8-9 1 16,7-8-1-16,8 0 0 16,11-7 0-16,3 1 1 15,6-8-1-15,6 0 0 16,5-6 0-16,-1-4 0 16,-2-8-2-16,4-3 1 15,-1-3-10-15,-1-2 1 16,-3 3-107-16</inkml:trace>
  <inkml:trace contextRef="#ctx0" brushRef="#br0" timeOffset="10119.44">10883 6438 166 0,'-8'-1'0'15,"-1"-1"-121"-15</inkml:trace>
  <inkml:trace contextRef="#ctx0" brushRef="#br0" timeOffset="10397.78">10885 6396 149 0,'0'0'0'0,"-4"5"0"15,4-5 0-15,0 0 0 16,0 0 1-16,0-5 0 16,0 5 0-16,0 0 0 15,0 0 1-15,0 7 1 16,-8 5 1-16,-1 5 1 15,-6 11 0-15,-2 13-2 16,0 6 0-16,-7 4 0 0,5-7 0 16,1 2-3-16,-3-7 1 15,3 1-1-15,0-12 0 16,1-4-1-16,14-10 1 16,6-6-8-16,12-13 0 15,1-3 1-15,6-16 1 16,2 1-105-16</inkml:trace>
  <inkml:trace contextRef="#ctx0" brushRef="#br0" timeOffset="10778.9">11143 5901 158 0,'3'4'0'0,"4"-4"0"15,0 0 0-15,-4-7 1 16,15-2 0-16,10 0-1 15,5-2 1-15,8-1 1 16,-1-1 0-16,3 2-1 16,5 3 1-16,-3-4-1 0,-8 3 1 15,-8 6-1-15,-12-4 1 16,-12 5-2-16,2-1 0 16,-2-1-1-16,-8 0 0 15,-6 2-9-15,-5-1 1 16,-6-1-5-16,7-1 1 15,1-1-75-15</inkml:trace>
  <inkml:trace contextRef="#ctx0" brushRef="#br0" timeOffset="11114.18">11407 5648 122 0,'0'-7'0'15,"0"2"1"-15,2-6 0 16,3 3 2-16,-5-2 0 16,0 2 3-16,0 4 0 0,0 1-3 15,0 3 0-15,0 0-1 16,-5 3 0-16,1 9 1 16,-1 10 1-16,1 12-3 15,-3 3 1-15,2 4 0 16,-4 3 0-16,-2-1-1 15,5-2 1-15,0-5-1 16,2-6 0-16,3-3 0 16,-3-3 1-16,4-1-2 15,0-2 0-15,4-5-2 0,-4-4 1 16,1 0-10-16,1-9 0 16,0 2-95-16</inkml:trace>
  <inkml:trace contextRef="#ctx0" brushRef="#br0" timeOffset="11199.6">11352 5935 151 0,'-5'0'0'15,"-3"0"-110"-15</inkml:trace>
  <inkml:trace contextRef="#ctx0" brushRef="#br0" timeOffset="11680.57">11127 5779 133 0,'4'0'0'16,"5"2"0"-16,-3 2 0 15,1-4 1-15,-7 0 0 0,-2-6 2 16,2 6 0-16,2 2 0 16,8 6 1-16,3 4-2 15,8 3 1-15,9 6-1 16,-2-5 1-16,-2 3 0 15,0 2 0-15,-1-1-2 16,-2-3 1-16,-5-3-1 16,7-1 0-16,2-4 0 15,-2-2 1-15,-4-4-2 0,-8-5 1 16,-1-3 0-16,0-7 0 16,-4-4-1-16,4-4 1 15,0-8-1-15,-5 4 1 16,0-5-1-16,-7 5 1 15,-3 5-1-15,-1 7 1 16,3 3-1-16,-12 12 0 16,-7 12 0-16,-9 4 1 15,-5 5-1-15,-7 1 1 16,-7 2-1-16,5 5 1 16,-3-4 0-16,8 4 0 15,6-1-1-15,11-6 1 16,3-4-1-16,4-4 0 15,5-4-6-15,3-3 1 16,3-5-1-16,18-3 0 16,2 0-111-16</inkml:trace>
  <inkml:trace contextRef="#ctx0" brushRef="#br0" timeOffset="13314.09">12727 2675 115 0,'-5'-3'0'15,"1"-2"0"-15,-3 1 0 16,-4-3 0-16,3 6 0 15,2-3 1-15,1 1 1 16,4-3 0-16,4 2 0 16,6 1 1-16,17-2 0 15,8-1-1-15,-2 1 1 0,-2 1-1 16,8 1 0-16,3-2-1 16,-1 0 1-16,-1 5-1 15,-3 0 1-15,-8 0-1 16,-6 0 0-16,-6 5 0 15,-2 3 1-15,-6-4-1 16,1 3 0-16,-3-2 0 16,-6 12 0-16,-2-2 0 15,2 2 1-15,-6-3-1 16,6 3 1-16,0 5-1 0,2 4 0 16,2 0 0-16,-2 17 1 15,7 5-1-15,-4 0 1 16,-2-6-2-16,1 9 1 15,-2 5-1-15,1-3 1 16,-3-5 0-16,0 11 1 16,0 7-2-16,0 6 1 15,0 0-1-15,0-4 1 16,4-4 0-16,0 8 1 16,5 4-1-16,-9 18 0 15,-3 17-1-15,-3-14 1 16,-5-1-1-16,2 5 1 15,-5-1-1-15,6-8 1 16,5-3-1-16,-5 5 1 16,4 2-1-16,-7-2 0 15,-4 8 0-15,4-10 1 16,-6 0-1-16,2 9 0 16,4 0 0-16,-1-10 1 0,3-2-1 15,0 3 0-15,2 9 0 16,3-13 0-16,4 1 0 15,-5-1 1-15,-2-1-1 16,3 8 0-16,-5 1 0 16,6-8 1-16,3-9-1 15,-4 1 1-15,-1 1-1 16,0 3 0-16,-1 2 0 16,-3-16 0-16,-3-4 0 15,1 6 1-15,0 1-1 0,4-1 1 16,1 5-1-16,2-22 0 15,0-11 0-15,-1 5 1 16,-1-6-1-16,0 8 0 16,-1 0 0-16,5 0 0 15,-2 1 0-15,2-2 0 16,-1-6 0-16,1-1 0 16,-3 1 0-16,5-5 1 15,-4-1-1-15,4-1 0 16,0 4 0-16,0-7 1 15,-3-1-1-15,1-1 0 16,-1-2 0-16,-2-1 0 16,-4-6 0-16,2-5 0 15,-1-2 0-15,-1-3 1 16,-6-2-1-16,5-5 1 16,-1 4-1-16,-7-5 1 0,-3 2-1 15,-2-5 0-15,-6 1 0 16,-5-3 0-16,-7 0-3 15,-1 0 1-15,-3 4-6 16,-15-10 1-16,2 3-119 16</inkml:trace>
  <inkml:trace contextRef="#ctx0" brushRef="#br0" timeOffset="14830.56">5783 2752 88 0,'2'-4'0'16,"5"-2"0"-16,2 0 0 15,-1-2 1-15,-3-1 0 0,2 1 0 16,-6 3 0-16,3-2 0 15,-9 2 0-15,-7 2 0 16,-5 3 1-16,-12 0-1 16,1 3 1-16,-7 6 0 15,-5-1 0-15,-3 5 0 16,3-1 1-16,-3 0 0 16,2 0 1-16,-4 4-1 15,7 0 0-15,0 2-2 0,4 4 1 16,6 3-1-16,1 7 1 15,4 8-1-15,0 8 1 16,1 11-1-16,5-3 0 16,-4-3 0-16,1 15 0 15,-5 17 0-15,4 2 1 16,4 6-1-16,2-9 1 16,1 1-1-16,6 5 1 15,1 9-1-15,-2-2 1 16,0 7-1-16,2-6 1 15,-7 6-1-15,6-2 1 16,-5 0-2-16,1-3 1 16,5 3 0-16,-2-2 0 15,3 4 0-15,-3-11 1 16,-2-1-2-16,-1 8 1 16,-1 7 0-16,-8-9 0 15,1-6 0-15,3 9 1 0,0 0-2 16,-2 0 1-16,6 3 0 15,-4 3 0-15,2 7-1 16,4-6 1-16,-1-6-1 16,1 1 1-16,-4-3-1 15,4 2 0-15,5-8 0 16,0-9 0-16,0-3 0 16,3 10 0-16,0 4 0 15,2-4 0-15,-4-7 0 16,1 7 1-16,-6 0-1 0,4-3 0 15,1 0 0-15,-4-6 1 16,2-2-1-16,3 3 0 16,-3-3 0-16,2-2 1 15,0-3-1-15,-3-12 0 16,1-7 0-16,5 1 1 16,2-4-1-16,4-9 1 15,5-8-1-15,9-5 0 16,3 0 0-16,12-4 1 15,11 0-1-15,-6-5 0 16,0-5 0-16,15-2 1 16,7-3-1-16,-6-6 1 15,2 0-1-15,-2 0 1 16,-3-2 0-16,-7 1 0 16,-6-2-1-16,-12-1 0 15,-5 1 0-15,-1-1 1 16,-2-3 0-16,-4 0 0 15,0 0-1-15,-7 0 0 0,2 0-6 16,-5 0 1-16,3 0-3 16,11-3 1-16,1 3-106 15</inkml:trace>
  <inkml:trace contextRef="#ctx0" brushRef="#br0" timeOffset="21846.3">5571 9560 88 0,'0'0'0'16,"0"3"0"-16,0-3 1 16,0 0-1-16,0 0 1 15,0 0-1-15,0 0 1 16,0 0 0-16,0 0 0 16,0 0 1-16,0 0 1 15,6 0 0-15,-3 0 0 16,6 2 0-16,-5 1 1 15,5-3 0-15,14 5 0 16,12-5-1-16,-3 0 0 16,2 0-1-16,16 0 0 15,9-5-1-15,7 2 1 16,5 1-1-16,7 0 1 16,2 1-1-16,27-6 0 15,19 0 0-15,-3 2 0 16,2 2-1-16,3-1 1 0,1 2-1 15,-1-1 1 1,-2-6-1-16,3 6 1 0,3 3-1 16,5-4 1-16,-3 2-1 15,2 1 1-15,-2-1-1 16,2-1 1-16,3 3-1 16,0 0 1-16,3 0-1 15,-5-5 1-15,1 3-1 16,-2-1 0-16,-2 0 0 15,-1-3 0-15,0 2 0 0,-1 3 1 16,-4-3-1-16,1 2 1 16,0 1-1-16,-8-1 1 15,0-1-1-15,-5 3 1 16,-3 0-1-16,-6 1 1 16,-12 10-1-16,-8-10 1 15,-11 0-1-15,-6-1 0 16,-11 0 0-16,-12 2 0 15,-15-1 0-15,-4 1 0 16,-11 2 0-16,-2-4 0 16,-5 0 0-16,-1 0 1 15,-2 0 0-15,-2 0 0 16,-1 3 0-16,1-3 1 16,0 0-2-16,1 0 1 15,-4-3 0-15,2 3 0 16,-1-4-1-16,-3 4 1 15,0-3-1-15,0 0 1 0,0 2-1 16,3-5 0-16,-3 5 0 16,0-3 0-16,0 3 0 15,0-4 0-15,0 5 0 16,0-5 0-16,0 2 0 16,-3-1 0-16,0 1 0 15,-1-2 0-15,2 1 0 16,-2-4 0-16,-1 3 0 15,1-3 0-15,1 0 0 16,-6-2 0-16,0-7 0 0,-2 5 0 16,-1 0 0-16,-6 4 0 15,-5-4 0-15,2 3 0 16,-1 1 0-16,3 1 0 16,-4 2 0-16,3 1 1 15,2 1 0-15,-1-4 0 16,1-1-1-16,2 1 1 15,9 0 0-15,1 4 0 16,3-3-1-16,3 6 0 16,-5-1 0-16,5 1 1 15,-4 0-1-15,4 0 0 16,0 3 0-16,4 1 0 16,1-1 0-16,9 2 0 15,9 7 0-15,-5 0 0 16,2-5 0-16,9 5 0 15,3 6 0-15,-4-1 1 16,-2 4-1-16,-3-7 0 16,-7 2 0-16,0-1 0 0,-3 5 0 15,-4-5 0-15,-2 7 0 16,-7-6 0-16,-7 7 0 16,3-3 0-16,-10 0 0 15,2 1 0-15,-1 0 0 16,-4 1 0-16,-2 0 0 15,-7-5 0-15,-4 5 0 0,2-5 0 16,-10 2-2 0,2-2 1-16,-7 0-7 0,2-4 1 15,0 1 3-15,-1-7 0 16,-1 0-101-16</inkml:trace>
  <inkml:trace contextRef="#ctx0" brushRef="#br0" timeOffset="27661.75">7071 10745 91 0,'0'0'0'16,"-9"0"0"-16,9 0 0 15,-2-2 0-15,2 2 1 16,0-1 1-16,0 1 0 15,0 0 2-15,2 0 0 16,0 0 1-16,7-7 1 16,6-3-1-16,2-11 0 15,5-4 0-15,2-9 1 16,-4-5-2-16,2-1 0 16,3-1-2-16,-3-9 1 15,-2 2-2-15,4-10 1 16,0-5 1-16,2 1 0 15,1-2 0-15,0 12 0 0,-7 11-2 16,-4 0 0-16,1 10 0 16,-4 11 0-16,-5 1 1 15,0 6 0-15,-3 1-1 16,-1 3 1-16,0 0-1 16,-4 9 0-16,1 9-1 15,-2 0 1-15,-8 6 0 16,1 8 0-16,0 7-1 0,0 12 1 15,-1 8-1 1,1 2 1-16,1 1-1 16,5-2 0-16,2-3 0 0,9-4 0 15,3-2 0-15,7 1 0 16,7-2 0-16,0-5 0 16,6-9-1-16,-5-9 0 15,1-6-4-15,1-8 0 16,-2-8-2-16,0-1 1 15,2-4-107-15</inkml:trace>
  <inkml:trace contextRef="#ctx0" brushRef="#br0" timeOffset="28208.56">7064 10340 95 0,'-4'0'0'0,"-5"-3"0"0,1 6 1 16,-1 2 2-16,5-1 0 15,2-1 0-15,2-3 0 16,2-8 0-16,2 4 1 16,-4 1 0-16,26-2 1 15,10 1-2-15,7-6 0 16,6 2-2-16,6 1 1 15,6-4 2-15,-14 1 1 16,-3 4 0-16,2-3 1 16,3 6-2-16,-11-3 1 15,-9 5-1-15,-4-3 0 16,-7-2-3-16,-6 1 1 16,-2 2 0-16,0 0 0 15,-5 1-1-15,-3-4 1 16,1-3-2-16,1 5 1 15,-8 0-1-15,4 4 0 16,0 0-1-16,0 0 0 0,0 0-6 16,0 0 0-16,6 8 0 15,-4-3 1-15,2-1-103 16</inkml:trace>
  <inkml:trace contextRef="#ctx0" brushRef="#br0" timeOffset="28613.1099">7840 10333 137 0,'0'0'0'16,"-8"-1"0"-16,8 1 0 15,-3 0 0-15,3-4 0 16,3-3 1-16,-3 3 0 16,4 2 2-16,-3-1 0 15,2-1 0-15,-3 1 0 16,-3 1-1-16,3 4 1 16,0 5-2-16,0 2 1 15,3 2 0-15,-3 2 0 16,0 4-1-16,0 4 0 15,-3 4 1-15,2 1 0 16,1 9-1-16,-4-4 0 16,1 5-1-16,1-4 0 0,-1-3 0 15,3-8 0-15,3-1-2 16,-3-6 1-16,5-4-6 16,-1-15 0-16,-3 3-103 15</inkml:trace>
  <inkml:trace contextRef="#ctx0" brushRef="#br0" timeOffset="28839.9">7865 10095 160 0,'5'4'0'16,"0"1"0"-16,-1-7 0 15,-4-5 0-15,0 2 0 16,0 2 0-16,0-5 0 16,-4 4-1-16,4 4 0 15,4-1-10-15,-2 4 0 16,0 3-85-16</inkml:trace>
  <inkml:trace contextRef="#ctx0" brushRef="#br0" timeOffset="30061.62">8065 10180 144 0,'-4'7'0'0,"3"-2"0"16,1 2 0-16,0-2 0 15,1 2 1-15,3 3-1 16,0 11 1-16,0 13-1 15,0-7 1-15,-4 2 0 16,-4 0 0-16,4 6 0 16,-3 1 1-16,2 1-2 0,-3-3 1 15,-1-1-1-15,2-12 1 16,-3-3-1-16,5-5 1 16,1-4-1-16,0-5 1 15,0-8 0-15,7-8 1 16,-3-10-2-16,5 0 1 15,-1-2 0-15,1-4 0 16,1-1 0-16,3 1 1 16,1 4-1-16,6 1 0 15,8 6 0-15,-6-2 0 16,2 3-1-16,-7 4 1 16,-5 6 0-16,-3-1 0 15,-5 5-1-15,8 11 1 16,-3 4-1-16,0 3 1 15,-1-1 0-15,0 6 0 16,-3-2-1-16,6 1 1 16,-3 5 0-16,-6-3 0 15,-2-1-1-15,0 1 1 16,0-4 0-16,0-7 0 0,0-1-1 16,0-7 1-16,3-3-1 15,0-6 1-15,6-6 0 16,0-7 0-16,-1-8-1 15,9 2 0-15,3-2 0 16,-5-7 1-16,-8-8-1 0,9 6 1 16,0 2-1-1,0 2 1-15,2 9-1 16,-5 5 1-16,-1 6-1 0,-4 7 0 16,1 0 0-16,-5 7 0 15,0 6 0-15,-4 16 0 16,3 6 0-16,-3 1 0 15,-3-2 0-15,8 5 0 16,6-3-1-16,5-2 0 16,4 3-1-16,3-12 1 15,1-4-1-15,10-5 0 16,11-4 0-16,-13-5 0 16,-4-4 1-16,-5-3 0 15,-8-4 0-15,3-3 0 16,-8 2 1-16,-7-6 0 15,-8-1 0-15,5 4 1 16,-3 5-1-16,3 5 0 16,0 3 1-16,0 0 0 15,0 3-1-15,3-1 1 0,2 4 0 16,1-1 0-16,4 3-1 16,-1-3 1-16,-2 2-1 15,8-4 1-15,5-3-1 16,8 0 1-16,10-3-1 15,-6-1 1-15,2-1 0 16,-2-11 0-16,2-4-1 16,-5 4 1-16,-9 0-1 15,-6-4 1-15,-10-3-1 0,1 0 1 16,-5 1-1-16,-4 6 1 16,-1 8-1-16,-18-4 0 15,-9 6 0-15,4 6 1 16,-4 6-1-16,0 14 0 15,0 12 0-15,7-9 0 16,8 6 0-16,5-5 1 16,3 4 0-16,3-5 0 15,0 5 0-15,6 5 0 16,0-1-1-16,6-6 1 16,0-1-1-16,17 0 0 15,9-4 0-15,-7-5 0 16,-1-3-1-16,7-7 1 15,5-1-10-15,14-5 0 16,14-6 0-16,-15 1 0 16,-4-1-100-16</inkml:trace>
  <inkml:trace contextRef="#ctx0" brushRef="#br0" timeOffset="31411.55">14097 2711 129 0,'4'-5'0'0,"8"-5"-1"16,-3 1 0-16,-4 2 0 15,-1-1 1-15,-1-4-1 16,-1 7 1-16,2 5 0 15,-4 0 0-15,2 0 0 16,-2 5 0-16,0 2 0 16,-4 1 1-16,0 8 0 15,-3 9 0-15,-1 4 0 16,-2 5 1-16,-2 7-1 16,-4 10 1-16,3 10-1 0,-1 0 1 15,3 7-1-15,-5 4 1 16,2-3-1-16,-3 10 1 15,2 7 0-15,-2 18 0 16,-6 12-1-16,10 1 1 16,-1 3-1-16,3-8 1 15,4 2 0-15,5-2 0 16,-6 4-1-16,2-4 0 16,2-6 1-16,-4 13 0 15,-3 5-1-15,1-10 1 16,-2 2-2-16,4 8 1 15,0 9-1-15,-1-15 1 16,-3-2 1-16,5 8 0 16,3-3-2-16,-5-5 1 15,0-1-1-15,1 2 1 16,-1 4-1-16,1-9 0 16,1-3 0-16,-5 4 1 15,-4 3-1-15,2-12 1 0,-2-3 0 16,0-1 1-16,-4 5-1 15,6-20 0-15,-1-7 0 16,3-1 1-16,4-5-2 16,2 1 1-16,0-5-1 15,3-3 1-15,1-4-1 16,2-22 0-16,-4-14 0 16,1-3 0-16,-2-1 0 15,-4 0 0-15,1-2-2 0,-1-5 1 16,-1-2-6-16,5 0 1 15,0-1-117-15</inkml:trace>
  <inkml:trace contextRef="#ctx0" brushRef="#br0" timeOffset="32244.93">13295 7540 135 0,'5'1'0'15,"2"6"0"-15,-2-7 0 16,-5-5 0-16,0 5 0 16,0-3 0-16,0-1 1 15,0 1 0-15,0 3 0 16,4-4 0-16,5 15 1 16,7 10-1-16,0 6 1 15,9 3 0-15,2 4 0 16,5-1-1-16,0 2 1 15,-2-2 1-15,0-1 0 16,2-5-2-16,-9-5 0 16,-3-5-1-16,1-4 0 15,-5-2 0-15,7-10 1 16,-3-4-1-16,1-8 0 16,1-5 0-16,-5-6 1 15,4-2-1-15,-3-2 0 16,1-4 0-16,2 3 0 0,-1-5 0 15,-1 3 0-15,-5 1 0 16,2 4 0-16,-2-1 0 16,-3 11 0-16,-2-3 1 15,-3 9 0-15,-1-3-1 16,-1 6 1-16,-2-1 0 16,-8 6 0-16,-5 6-1 15,-4 6 1-15,-2 10 0 0,-1 2 1 16,0 10 0-16,-3-6 0 15,0 5-2-15,-1-2 1 16,2 2-1-16,3-8 0 16,3-3 0-16,4 0 0 15,2 2-3-15,2-9 0 16,1-4-6-16,3-1 0 16,1-2-99-16</inkml:trace>
  <inkml:trace contextRef="#ctx0" brushRef="#br0" timeOffset="33778.51">14175 3579 128 0,'0'0'1'16,"0"0"0"-16,0 0 0 0,0 0 1 15,26-25 0-15,-13 10 0 16,2-5 0-16,4 3 0 16,0-7 0-16,5-1 0 15,3-2 0-15,1 3 0 16,3-4 0-16,-1 3 0 15,1 0 0-15,-2 7 0 16,-4 2-1-16,1-1 1 16,-2 1-1-16,-2 1 1 15,-3-1-1-15,-3-2 1 16,-4 4-1-16,1-3 1 16,-3-2-1-16,-4 2 0 15,-4 2 0-15,2 2 0 16,-1 4-1-16,-2-1 1 15,-1 1-1-15,0 4 1 16,0 2-1-16,-1-1 1 0,-2-1-1 16,-5 5 1-16,-1 0-1 15,-3 2 0-15,-6 8 0 16,5 2 0-16,-2 9 0 16,7 0 0-16,-1 2 0 15,2 6 0-15,5 5 0 16,2 12 0-16,-3 10 0 15,3-7 0-15,-5-1 0 16,5-5 0-16,-4-6 0 0,0-4 0 16,-1-6 0-16,-3-2 0 15,-4-2 0-15,0-7 0 16,2-7-1-16,7-1 1 16,3-12-7-16,9-5 1 15,4-6-5-15,6-3 1 16,0 3-91-16</inkml:trace>
  <inkml:trace contextRef="#ctx0" brushRef="#br0" timeOffset="34213.44">14850 3022 116 0,'0'0'0'0,"0"0"0"0,-4-6 1 16,4 6 0-16,-2-4 1 16,2 4 0-16,0-3 1 15,0 3 0-15,4-6 0 16,-4 6 0-16,5 6 0 15,-10 18 0 1,-2 11-1 0,-5 1 1-16,-1 5-1 15,-7 11 1-15,2 8-1 0,-3 5 0 16,1 2 0-16,6-6 0 16,3 0-1-16,3-10 1 15,0-6-1-15,3-5 0 16,-3-11 0-16,3-5 0 15,1-4-1-15,-2-3 1 16,4-2-1-16,-3-3 0 16,1-1-7-16,4-11 1 15,-2-7-2-15,8-2 1 16,1-3-91-16</inkml:trace>
  <inkml:trace contextRef="#ctx0" brushRef="#br0" timeOffset="34529.7199">14796 3303 110 0,'0'0'0'15,"11"-5"0"-15,5-3 1 16,2-1 1-16,-4 1 1 16,6 1 0-16,0 2 1 15,1 1 0-15,-6 4-1 16,0 4 0-16,0-2-1 15,-7 4 1-15,-1-2-1 16,-7 17 0-16,-7 9-1 16,-6 4 1-16,-7-2-1 15,0 0 1-15,-4-4-1 0,-4-7 0 16,1-5 0-16,2-1 0 16,4-6-1-16,9-6 1 15,11-3-1-15,2 0 0 16,11-7-6-16,4-1 1 15,0-1-97-15</inkml:trace>
  <inkml:trace contextRef="#ctx0" brushRef="#br0" timeOffset="35242.96">15194 3385 91 0,'0'0'0'0,"6"-8"1"0,2-2 0 16,4 1 1-16,4 0 1 15,0-3 0-15,0 2 1 16,-9 1 0-16,-1 1 0 15,2 1 0-15,1 2-2 16,-9 1 1-16,-5 0-1 16,-11-1 0-1,-6 1 1 1,1 4 0-16,-5-3 0 0,0 3 0 16,1 3-1-16,0 1 1 15,1 5-1-15,1 0 1 16,3 1-2-16,5-1 1 15,5-4-1-15,-1 14 1 16,1 11-1-16,3-8 1 16,3 2-1-16,-1-5 0 15,4 2-1-15,1 0 1 16,1 1-1-16,6 3 1 16,2-1-1-16,1-8 1 15,4-2-1-15,2-7 1 16,-1-4-1-16,-1-10 1 15,4-1-1-15,-1-12 1 16,-6-3-1-16,3-2 1 16,-2-6-1-16,-2 4 1 15,-3 0-1-15,2 8 1 16,-6 6 0-16,-1 1 0 0,-1 4-1 16,5 5 1-16,-6 3 0 15,0 0 0-15,2 5 0 16,0 4 0-16,3 8-1 15,-1 0 1-15,2 3-1 16,7 12 1-16,6 8-1 16,5-8 1-16,1-5-1 15,-3-3 0-15,-3-6-9 0,-2-7 1 16,-6-2-2-16,3-11 0 16,-2 2-90-16</inkml:trace>
  <inkml:trace contextRef="#ctx0" brushRef="#br0" timeOffset="36211.7299">15646 3158 113 0,'0'0'1'16,"0"0"1"-16,0 0 1 15,0 0 1-15,-29 12 0 16,8-1 1-16,-3 2-1 15,4-1 1-15,1 2-2 16,-4 4 1-16,-5 1-1 16,7-3 0-16,7 1-1 15,7 15 0-15,9 8-1 16,4-8 1-16,7 1-1 16,5 6 0-16,9-3-1 0,0-6 1 15,8-3-1-15,-4-11 1 16,4-4-1-16,-6-5 0 15,2-1 0-15,-6-10 0 16,-3-8 0-16,-3-5 0 16,-4-7 0-16,-1-8 0 31,-2-4 0-31,-6 2 1 16,1 7 0-16,-3 7 0 15,-4 3 0-15,3 7 0 16,-3 1-1-16,0 5 1 15,0 4-1-15,0 0 1 16,0 0-1-16,0 0 1 16,0 4-1-16,0 2 1 15,2 4-1-15,6-2 1 16,6 8-1-16,2-7 1 0,3-1-1 16,2-4 1-16,-1-4-1 15,1-9 1-15,-4 1-1 16,-4-5 1-16,-4-2-1 15,0-1 1-15,0-3-1 16,-4 2 1-16,-1 1-1 16,-1 4 1-16,-3-1-1 15,-3 5 1-15,3-2-1 16,-6 4 1-16,-3 3-1 0,-6-3 1 16,-1 6-1-16,-4 2 1 15,-1 2-1-15,3 3 1 16,2 1-1-16,-2 1 1 15,-1 3-1-15,4 4 0 16,1 0 0-16,3 8 1 16,2 4-1-16,2 1 1 15,5 3-1-15,2-5 1 16,3 1-1-16,6-4 1 16,5 5-1-16,1-5 1 15,3-4-1-15,7 0 0 16,-2-4 0-16,2-5 0 15,-5-2 0-15,0-5 0 16,-3-4-5-16,-5 0 1 16,-3 0-5-16,0-4 1 15,-2 4-112-15</inkml:trace>
  <inkml:trace contextRef="#ctx0" brushRef="#br0" timeOffset="40027.58">14229 4622 194 0,'0'0'0'16,"0"0"0"-16,0 0 0 15,0 0 0-15,0 0 0 16,0 0 0-16,0 0 0 15,0 0 0-15,0 0 0 16,0 0 0-16,0 0 0 16,0 0 0-16,0 0 0 0,0 0 0 15,0 0 0-15,0 0 0 16,5 30 0-16,-1 5 0 16,0 10 0-16,0-4 0 15,0-2 0-15,1 2 0 16,-1 3 0-16,1-7 0 15,-2-2 0-15,2-2 0 16,-2-6 0-16,2 1 0 16,-1 0 0-16,-1-3 0 15,-1-6-1-15,0-2 1 16,-2-5-1-16,0-4 0 16,0 0-1-16,0-6 0 15,0 1-6-15,5-5 0 16,-1-1-4-16,-2-8 0 15,2 2-92-15</inkml:trace>
  <inkml:trace contextRef="#ctx0" brushRef="#br0" timeOffset="40693.58">14166 4761 96 0,'0'0'1'0,"0"0"0"16,2-5 1-16,2 0 0 15,-4-2 1-15,4-1 1 16,5-5 0-16,-5 5 0 15,-1 1-1-15,-3-1 1 16,-3 1-1-16,3-3 1 16,3 7-1-16,-3-2 0 15,0 1-1-15,0 4 1 16,1-3-2-16,-1 3 1 16,8-4-1-16,-8 4 1 15,-8-2-1-15,4 2 1 16,-3 0-1-16,1 0 0 15,2-1 0-15,0-1 0 16,1 2-1-16,3 0 1 16,0 0-1-16,7 0 1 0,-3 0 0 15,-7 2 0 1,-7 5 0 0,1 5 0-16,-5 8 0 15,-4 12 0-15,-7 9 0 16,2 2 0-16,-4 9-1 15,2-4 1-15,-7 1-1 16,6-6 1-16,-2-3-1 16,6 2 1-16,4 1-1 15,7-10 1-15,-1-5-1 0,3 4 1 16,0-3-1 0,1-3 1-16,5-4-1 0,-2-2 1 15,1-5-1-15,4-5 0 16,0-2 0-16,0-2 0 15,0-1-2-15,9-6 0 16,4-9-5-16,3-3 1 16,0-4-105-16</inkml:trace>
  <inkml:trace contextRef="#ctx0" brushRef="#br0" timeOffset="41406.6199">14013 5033 117 0,'0'0'0'15,"0"0"1"-15,0-4 0 0,4 0 0 16,1-1 0-16,0 2 1 16,1-1 0-16,0 4 1 15,-2 0-1-15,0 0 1 16,3 0-1-16,2 0 1 15,-1 0-1-15,5 0 1 16,0 0-1-16,-1 0 0 16,1 0 0-16,-1 0 0 15,1 0-1-15,-6 0 1 16,2 0-1-16,-6 0 1 16,3-3-1-16,-3 3 0 15,4 0-1-15,0 0 1 16,-4-2-1-16,2 2 1 15,-5 0-1-15,0 0 1 16,4 2-1-16,-4-2 0 16,3-2-1-16,-3 2 1 15,0 0-6-15,0 0 0 0,4 0 0 16,5-2 0-16,-3 2-92 16</inkml:trace>
  <inkml:trace contextRef="#ctx0" brushRef="#br0" timeOffset="41810.31">14384 5133 125 0,'0'0'1'0,"0"0"1"16,0 0 1-16,0 0 0 15,21 0 0-15,-4-4 1 0,-2-1-1 16,2-4 1 0,0-3-1-16,-4-3 1 0,0 0-2 15,-2-1 0-15,1-6 0 16,-6-3 0-16,-1-4-1 15,-3 0 1-15,-2-5-1 16,0 7 0-16,0 1 0 16,-2 4 0-16,-3 8-1 15,-5 1 1-15,-2 6-1 16,-2 1 1-16,0 6-1 0,0 2 1 16,-1 2-1-16,1 3 0 15,3 1 0-15,-6 1 0 16,2-2-2-16,2 1 1 15,2-1-6-15,4 3 1 16,0-2-3-16,1-4 0 16,1 1-90-16</inkml:trace>
  <inkml:trace contextRef="#ctx0" brushRef="#br0" timeOffset="42176.65">14508 5020 100 0,'0'0'0'0,"3"-3"1"0,6-8 2 16,4-2 0-16,1-8 2 15,2 1 0-15,0 1-1 16,-2-5 1-16,1 6-2 15,-3 4 1-15,-2 2-1 16,0 0 0-16,-3 11-1 16,1-3 1-16,-8 8-1 15,2 4 0-15,-2 9-1 16,0 3 1-16,-2 2-1 16,2-3 1-16,-5-5-1 15,10 4 1-15,-3 1-2 0,7 0 0 16,2 2-2-16,-1-3 1 15,-1-3-3-15,4 1 1 16,-1-1-103-16</inkml:trace>
  <inkml:trace contextRef="#ctx0" brushRef="#br0" timeOffset="42610.08">14749 5106 114 0,'0'0'0'0,"17"-5"0"31,5 1 2-31,0 0 0 16,0-3 3-16,-1-1 0 0,-7-5-1 15,1-2 1-15,-2-2-1 16,-1-8 1-16,-3-9-2 15,-1-6 1-15,1-9-1 16,-3 0 0-16,1-9-1 16,0 12 1-16,1 1-1 15,-8 8 0-15,0 9 0 16,0 5 0-16,0 7-1 16,-3 0 1-16,1 8-1 0,1 4 1 15,1 4-1 1,-2 4 0-16,-5 1 0 0,3 7 0 15,-2 4-1-15,-2 17 1 16,1 13-1-16,2 2 1 16,5 8-1-16,4-2 0 15,3-3-4-15,-6-6 0 16,4-5-11-16,-2-3 1 16,-3-3-89-16</inkml:trace>
  <inkml:trace contextRef="#ctx0" brushRef="#br0" timeOffset="43026.7">15074 4803 173 0,'0'0'0'16,"0"0"-4"-16,0 0 1 15,0 0-15-15,0 0 0 16,0 0 12-16,0 0 0 15,0 0-78-15</inkml:trace>
  <inkml:trace contextRef="#ctx0" brushRef="#br0" timeOffset="43443.4">15087 4918 124 0,'0'0'1'15,"0"0"0"-15,0 0 0 16,0 0 1-16,30 10-1 16,1-10 1-16,7-3-1 15,-10-1 1-15,-3-1 0 16,-3-7 1-16,-9-1-1 16,2-1 0-16,3-6 0 15,-16-1 1-15,-2 1-2 16,-10-4 1-16,-3 7-1 0,-5-2 1 15,-5 7-1-15,-4 4 1 16,-2 8-1-16,0 3 1 16,1 11 0-16,7-1 0 15,4-1 0-15,4 13 0 16,6 5-1-16,15 5 1 31,14 6-1-31,8-5 0 16,4-9-1-16,5-3 0 15,-1-10-4-15,-6-4 0 16,-2-5-5-16,-10-1 1 16,-3-4-98-16</inkml:trace>
  <inkml:trace contextRef="#ctx0" brushRef="#br0" timeOffset="44026.6199">14775 4848 122 0,'0'0'0'0,"0"0"1"16,25 0 0-16,-6 0 0 15,3-3 1-15,-1 1 0 16,3-1 0-16,-3 3 0 0,-4-4 1 15,1 4 0-15,-4-3-1 16,4 3 0-16,-2 0 0 16,-4 0 0-16,-4-3-1 15,1 2 1-15,-7 1-1 16,1-5 0-16,1 2-1 16,1-1 0-16,5 3-4 15,6-3 0-15,4 4-2 16,-4-3 1-16,4 3-90 0</inkml:trace>
  <inkml:trace contextRef="#ctx0" brushRef="#br0" timeOffset="44643.1">15289 5042 119 0,'0'0'0'15,"0"0"1"-15,18 0 1 16,-10 0 1-16,4 0 0 15,1 0 1-15,3-6-1 16,1 3 1-16,3-5-1 0,-1 0 1 16,0-3-1-16,-3-9 0 15,0 3-1-15,-6-7 1 16,-5-8-1-16,-1 1 0 16,-4-3-1-16,-4 2 1 15,-5 0-1-15,5 4 1 16,0 1-1-16,-1 10 1 15,-7 1-1-15,8 3 0 16,-5 6-1-16,0 6 1 16,-3 1-1-16,3 0 0 15,1 5 0-15,-1-2 0 32,3 2-5-32,-3 8 0 15,0 5-3-15,6-1 1 16,2-2-99-16</inkml:trace>
  <inkml:trace contextRef="#ctx0" brushRef="#br0" timeOffset="44978.51">15536 4873 125 0,'0'0'0'15,"0"-8"1"-15,0-9 0 0,3-1 0 16,5-3 1-16,1-1 0 16,7 4 1-16,-7 0 0 15,0 3 0-15,-3 2 0 16,3 2-1-16,-5 4 0 16,0 7 0-16,0 0 0 15,-2 0 0-15,0 7 0 16,-2-2-1-16,0 10 1 15,0 6-1-15,0 3 1 16,-2 4-1-16,4 0 0 16,2 4-1-16,-4-4 0 15,2 4-3-15,1-5 1 16,1-5-5-16,0 0 1 16,1-1-99-16</inkml:trace>
  <inkml:trace contextRef="#ctx0" brushRef="#br0" timeOffset="45392.06">15787 5025 108 0,'0'0'1'15,"0"0"0"-15,-7 0 2 16,7 0 0-16,0-5 1 0,7 2 1 16,7-4-1-16,-10-1 1 15,1-10-2-15,-1-1 1 16,0-8-1-16,1-5 0 16,-2-1 0-16,8 0 0 15,5-7-1-15,-11 6 0 16,-5 4-1-16,-7 2 1 15,0 8-1-15,5 7 1 16,-3-1-1-16,-3 5 0 16,0 4-1-16,-6 5 1 15,-1 2-1-15,2 1 0 16,0 1-1-16,-1 4 1 16,1 3-3-16,3 14 0 31,-1-2-112-31</inkml:trace>
  <inkml:trace contextRef="#ctx0" brushRef="#br0" timeOffset="45692.85">15889 4780 125 0,'0'0'0'15,"10"-5"1"-15,8-6 1 16,-8-2 0-16,-2-2 1 16,-1 2 0-16,-5 5 0 0,5 5 0 15,-6-1 0-15,-1 4 0 16,1 7-1-16,1 1 0 16,0 1-1-16,-2 7 1 15,0 2-1-15,0 0 1 16,2 7-2-16,1 2 1 15,2 5-1-15,2-7 0 16,2 3-4-16,-2-4 0 16,-1-4-105-16</inkml:trace>
  <inkml:trace contextRef="#ctx0" brushRef="#br0" timeOffset="46360.64">16348 4829 102 0,'0'0'1'16,"-4"-5"0"-16,-5-3 2 15,11 1 0-15,5-5 0 16,-5-5 1-16,-4 3 0 16,4-4 0-16,0-1-1 15,3 3 1-15,-3 3-1 0,-4 1 0 16,-7 4-1-16,2 3 0 16,-1-2 0-16,-5 1 0 15,-1 5-1-15,-8 2 1 16,-6 8-1-16,1 3 1 15,-2 10-1-15,3-4 0 16,-2 7 0-16,8-4 0 16,2-3 0-16,5 11 0 15,-1-4 0-15,7 2 0 16,5-2-1-16,2-2 1 16,2-1-1-16,12-3 1 15,6 1-1-15,-1-8 1 16,0-5-1-16,6-10 1 31,6-9 0-31,-5-4 1 0,-4-3-1 16,-6 1 1-1,-4-1 0-15,1 3 0 0,-4 3 0 16,3 3 0-16,-5 5 0 16,-1 0 0-16,0 2-1 15,1 6 1-15,-1 2-1 16,-2 3 1-16,0 1-1 15,4 6 1-15,1 7-1 16,-2-3 0-16,-1-5-1 16,-1-1 1-16,-3-1-1 15,3-3 0-15,-4 1-2 0,6 2 1 16,2 0-7-16,-1 1 1 16,5-1-120-16</inkml:trace>
  <inkml:trace contextRef="#ctx0" brushRef="#br0" timeOffset="51808.96">6760 2361 75 0,'0'0'0'16,"0"0"0"-16,0 0 0 15,0 0 0-15,0 0 1 16,0 0 1-16,0 0 1 16,0 0 2-16,0 0 0 15,0 0 0-15,0 0 0 16,0 0 0-16,0 0 0 15,0 0-1-15,0 0 0 16,0 0-1-16,0 0 1 16,0 0-1-16,5-16 1 15,2-11-2-15,1-10 0 16,-2-3 0-16,3-9 0 16,0-1 1-16,2-7 0 15,1-11-1-15,-3 7 1 16,-2 6 0-16,-1 1 1 15,-3 2-3-15,0 5 1 16,-3 3-1-16,4 6 0 16,0-1-1-16,1 14 1 0,-5 8 0 15,0 3 0-15,0 2 0 16,0 2 1-16,-5 3-1 16,5 2 0-16,-2 5-1 15,2 0 1-15,-4 2 0 16,2 1 0-16,-1 4-1 15,-2 11 0-15,-4 6 0 16,1 4 0-16,-1 9 0 0,3 2 0 16,-3 9 0-16,4-7 0 15,5 3 0-15,0-11 1 16,0-3-1-16,5-5 0 16,-1-6 0-16,7 5 0 15,8 4 0-15,-2-7 0 16,2-5-5-16,1 0 1 15,6-5-13-15,-1-6 1 16,0-1-77-16</inkml:trace>
  <inkml:trace contextRef="#ctx0" brushRef="#br0" timeOffset="52342.2">6615 1940 115 0,'0'0'0'0,"-4"0"0"0,4 0 0 16,-4-5 0-16,4 5 1 16,4 0 0-16,4 0 0 15,4-3 2-15,8-2 0 16,10 1-1-16,0-3 0 15,7-1 0-15,7-4 1 16,2-1 0-16,0 1 0 16,-1 6 0-16,-6-4 0 15,-5 3 1-15,-6 2 0 16,-6 2-2-16,-5-4 1 16,-10 5-2-16,-1-1 0 15,-3 3 1-15,-3-5 0 16,0 0-1-16,-3 2 0 15,-3-1-1-15,-1 4 0 16,-7 0-1-16,3 4 0 16,1-1-5-16,1-3 0 0,1 5 0 15,7 0 0-15,-2 0-94 16</inkml:trace>
  <inkml:trace contextRef="#ctx0" brushRef="#br0" timeOffset="52658.84">7193 2012 126 0,'4'-4'0'16,"0"-3"0"-16,-4 7 0 15,0 0 1-15,0 0 1 16,0 0 1-16,0 0 1 15,0 0 2-15,0 7 0 16,0 5-3-16,-4 10 0 16,0 9-1-16,3 1 1 15,1 4-2-15,-4 5 1 16,0 5-2-16,3-4 1 16,1-6-1-16,0-4 0 15,1-4-6-15,7-7 1 16,1-2 0-16,2 22-99 15</inkml:trace>
  <inkml:trace contextRef="#ctx0" brushRef="#br0" timeOffset="53758.73">10573 2217 84 0,'0'0'0'15,"5"0"0"-15,2-3 1 16,2-4 2-16,1-6 1 15,6-1 0-15,1-8 1 16,0-2 0-16,-2-9 0 16,2-5-2-16,-6-1 1 15,3-1-1-15,-5-4 1 0,-2 0-1 16,2-16 0-16,-2-9 0 16,2 4 1-16,4 6-1 15,0 7 0-15,-1 7-2 16,-2 10 1-16,0 10-1 15,-5 5 1-15,-2 12 0 16,-3-3 0-16,0 6-1 16,0-2 0-16,-3 5 0 15,0 2 1-15,0 2-2 0,-6 5 1 16,-1 2 0-16,1 2 0 16,-1 1 0-16,2 12 1 15,-1 8-1-15,1 5 0 16,-2 6 0-16,3 3 0 15,3 5-1-15,3-10 1 16,2-5-1-16,10 8 1 16,7-4-1-16,-1-4 0 15,2-5-1-15,6 3 0 16,5-3-7-16,0-11 1 16,-3-3-3-16,-1-12 1 15,-1-3-87-15</inkml:trace>
  <inkml:trace contextRef="#ctx0" brushRef="#br0" timeOffset="54158.58">10482 1868 117 0,'0'0'0'0,"-4"-3"0"0,8-1 0 16,5 3 0-16,11-4 1 16,14 2 0-16,0-6 1 15,7 2-1-15,4 2 1 16,1-6-1-16,0 6 1 15,1-1 0-15,-7 1 0 16,-3-2 0-16,-8 2 0 16,-7 0-1-16,-5 2 1 15,-5-2 1-15,-3 1 0 16,-6 1-2-16,0-2 1 16,-6 5-2-16,3-4 1 15,0 1-1-15,3 3 0 16,3 0-6-16,1 0 0 15,-1 3-91-15</inkml:trace>
  <inkml:trace contextRef="#ctx0" brushRef="#br0" timeOffset="54675.7">11128 1947 104 0,'-6'0'0'0,"-2"0"1"16,8 0 0-16,8-3 1 15,-8 3 0-15,-6-4 1 0,9-1 1 16,5-5-1-16,-1 1 1 16,5-3-1-1,7 4 0-15,7-5-1 0,6 6 0 16,5 2-1-16,-5 5 1 15,-1 5-1-15,-7 2 1 16,-10 1-1-16,-11 17 0 16,-9 15 0-16,-9 4 0 15,-10 7-1-15,-1-9 1 16,1-1 0-16,9-11 1 16,3-5 0-16,17 0 0 15,14-6-1-15,11-7 0 16,5-4 0-16,7-8 0 15,2-3 0-15,0 3 1 16,0-4 0-16,-10 4 0 16,-3 4 1-16,-10-4 0 15,-5 0-1-15,-5 0 0 16,1 3-1-16,-3-6 0 16,-8 3-1-16,0-5 1 15,-3 1-1-15,0 1 0 0,-1-2-4 16,2-3 1-16,0 0-6 15,0-4 1-15,-1-1-101 16</inkml:trace>
  <inkml:trace contextRef="#ctx0" brushRef="#br0" timeOffset="56252.94">3369 4123 69 0,'-2'3'0'16,"-4"-3"0"-16,6 0 0 16,0 0 1-16,0 0 0 15,0 4 2-15,0-1 0 16,0 1 2-16,0 9 0 0,-3 6 0 15,-2 9 0-15,-4 9 0 16,-2 12 0-16,-7 9-2 16,2 3 0-16,-5 0-1 15,-2-3 1-15,0-3 0 16,-4-9 0-16,1 0 0 16,7-13 0-16,4-7 1 15,4-9 0-15,2-10-1 16,6-14 0-16,3-5-2 0,0-12 1 15,0-4-1-15,12-8 1 16,5-11-1-16,-2-22 1 16,7-21 0-16,-5 11 0 15,4-2-1-15,-1 12 1 16,1 8 0-16,-1 6 0 16,-4 7-2-16,5 4 1 15,1 7 0-15,-1 9 0 16,-6 8-1-16,2 1 0 15,-4 3 0-15,-5 3 1 16,1 8-1-16,0-2 0 16,0 7 0-16,1 4 0 15,-2 9 0-15,1 2 1 16,-1 6-1-16,1 6 0 16,-1 6 0-16,0 2 1 15,0-2 0-15,1-1 0 16,0 0-1-16,3 8 1 15,0 5-1-15,5-1 1 0,-4 1-1 16,7 2 0-16,-3 1 0 16,2 1 0-16,-2-1 0 15,-4-9 0-15,0-5-3 16,-5-7 0-16,1-10-8 16,-6-4 1-16,-3-7 4 15,-9-6 0-15,3 4-90 16</inkml:trace>
  <inkml:trace contextRef="#ctx0" brushRef="#br0" timeOffset="56624.96">3255 4430 110 0,'-4'0'0'16,"-1"0"0"-16,0-4 0 15,-4 2 0-15,1-2 0 16,-4 4 0-16,9 0 0 16,-3 0 1-16,6 0 0 15,-3-1 1-15,8-4 1 16,7 2-1-16,-1-6 0 16,3-3-1-16,11 1 1 15,2 0-1-15,4 2 1 16,5-4-1-16,-2 5 1 15,0-1-1-15,-5 2 0 16,1-1 0-16,-11 4 0 0,1-4-1 16,-6 1 1-16,2 1-1 15,-3 0 0-15,-2-4-1 16,2-2 1-16,0 3-7 16,3-1 1-16,-2-2-80 15</inkml:trace>
  <inkml:trace contextRef="#ctx0" brushRef="#br0" timeOffset="56925.09">3885 4246 131 0,'0'0'0'16,"-4"4"0"-16,4-4 0 15,0 0 0-15,0 0 0 16,0 0 1-16,4 0 0 16,1 2 0-16,-5 7 1 15,0 3 0-15,0 10 1 16,-5 5 0-16,1 5 0 16,-1 7-2-16,-1 3 1 15,0 5-2-15,3 2 1 16,-6-1-2-16,9 8 1 15,0-3-8-15,3 3 1 16,-3-3-89-16</inkml:trace>
  <inkml:trace contextRef="#ctx0" brushRef="#br0" timeOffset="57941.48">3068 6569 124 0,'2'-6'0'0,"3"-4"0"0,2 1 0 15,2-4 0-15,0 5 0 16,-7-2 0-16,5 5 0 16,-3 5 0-16,-4 5 1 15,0 6 0-15,-2 13 0 16,-5 6 0-16,-1 13 1 15,-6 9-1-15,-4 7 1 16,-3 7-1-16,-13 17 0 16,-4 9 0-16,5-15 0 15,5-10 0-15,7-25 0 16,12-19 0-16,0-8 0 16,5-9 0-16,4-15 1 15,0-7-1-15,2-17 1 16,5-9-1-16,5-8 0 15,-3-9 0-15,15-22 1 16,2-15-1-16,3-2 1 16,3 0-1-16,5 16 1 0,0 14-1 15,-6 12 1-15,-5 15-1 16,1 3 1-16,-1 8 0 16,-6 6 0-16,-8 12-2 15,-4 1 1-15,-5 6-1 16,3 5 1-16,-5 1-1 0,6 7 0 15,-1 4 1-15,0 3 0 16,0 10 0-16,-2 0 0 16,1 2-1-16,-3 13 0 15,-2 3 0-15,2 7 1 16,5 4-1-16,5 1 0 16,1 3 0-16,4-9 1 15,-2-1-1-15,2-3 0 16,6-4-1-16,-3-3 1 15,1-1-8-15,-5-11 1 16,0-4-2-16,-8-10 0 16,1-3-92-16</inkml:trace>
  <inkml:trace contextRef="#ctx0" brushRef="#br0" timeOffset="58293.37">2869 6910 136 0,'0'0'0'0,"0"0"0"15,2-5 0-15,7 2-1 16,-1-2 1-16,5-6-1 16,3 3 1-16,0-2 0 15,6 2 0-15,7-4 0 16,-5 6 0-16,-3-4 0 15,0 7 1-15,-3-3-1 16,-1 3 1-16,-2 3-1 0,-2-3 1 16,3 3-1-16,-3-4 1 15,-1 2-1-15,5 1 1 16,4 0-1-16,-1-7 0 16,5-4 0-16,-1 4 0 15,-2-4 0-15,-2 7 0 16,-2-3-2-16,-2 4 0 15,-7-2-4-15,-2 5 0 16,1 1-81-16</inkml:trace>
  <inkml:trace contextRef="#ctx0" brushRef="#br0" timeOffset="58874.55">3607 6911 98 0,'0'4'0'0,"-8"3"0"16,8-4 0-16,0-1 2 15,0-2 1-15,8-1 1 16,-13-3 1-16,2-7-1 16,-2-3 1-16,5-2 1 0,5-8 0 15,3-4 0-15,8 0 0 16,6-4-4-16,6 8 0 16,6-5 0-16,-6 7 0 15,-6 10-1-15,1 7 1 16,3 8-1-16,-5 17 1 15,-4 13-1-15,-17 11 0 16,-12 4 0-16,-10 12 0 16,-8 9-1-16,7-4 1 15,1-3-1-15,10-13 1 16,3-12-1-16,14-7 1 16,8-7 0-16,24-10 0 15,17-7 0-15,-5-3 0 16,6-6 0-16,2-3 0 15,-2 0-1-15,-9-3 1 16,-14 7 0-16,-3-8 0 16,-12 7 0-16,-9-3 1 15,-10 3-2-15,2 0 1 0,0-1-2 16,0 1 1-16,-5 1-4 16,12-9 0-16,2 2-119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8.62069" units="1/cm"/>
          <inkml:channelProperty channel="T" name="resolution" value="1" units="1/dev"/>
        </inkml:channelProperties>
      </inkml:inkSource>
      <inkml:timestamp xml:id="ts0" timeString="2021-01-15T06:34:50.0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19420" units="cm"/>
          <inkml:channel name="Y" type="integer" max="111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8.47894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1-01-15T06:34:51.225"/>
    </inkml:context>
  </inkml:definitions>
  <inkml:trace contextRef="#ctx0" brushRef="#br0">5874 11312 0,'0'0'0,"0"0"16,8-8-1,7-2-15,1-9 16,-9 9 0,8-10-1,2 1-15,-2 1 16,-7-11 0,7 10-1,-7-1 1,-1 10-1,1 1 1,-8 9-16,0-10 16,0 0-1,8 1 1,-8 9-16,0-9 16,0 9-1,7-11-15,1 1 16,-8 10-1</inkml:trace>
  <inkml:trace contextRef="#ctx1" brushRef="#br0">2071 1383 70 0,'0'0'0'0,"0"0"1"16,0 0 1-16,0 0 0 0,0 0 2 15,0 0 0-15,0 0-1 16,0 0 1-16,15-9-1 16,-9 0 0-16,2-4 0 15,2 1 0-15,-3-4-1 16,1 4 0-16,2-5 0 16,-4-4 0-1,1 5 0-15,-4-5 0 16,0-4 0-16,-3 4 0 15,0 2 0-15,-3 2 0 16,0 5-1-16,-4-1 1 16,-4 5-1-16,-2 2 1 15,-4 2-1-15,-4 1 0 16,-5 3 0-16,-1 3 0 0,-1 10-1 0,4 3 1 16,1 5-1-16,0 4 1 15,5 8-1-15,0-4 1 16,5 5-1-16,6-1 0 15,-1 0 0-15,8-1 0 16,4-7 0-16,7 0 0 16,2-7 0-1,5-3 0-15,-1 2 0 16,8-9 0-16,7-4 0 16,-5-4 0-16,-2 0 0 15,-2-4 0-15,-1-1 0 16,-3-5 1-16,0-2-1 15,-3-4 1-15,-3 4 0 16,-6-8 0-16,3 0 0 0,-5 3 0 16,-2 2 0-16,-1-2 0 15,-2 9 0-15,3-5 1 16,-3 5-2-16,2 0 1 16,1-1 0-16,-3 5 0 15,-3 0 0-15,3 4 1 16,-2 0-2-16,2 0 1 0,-5 0-1 0,5 8 1 31,-5 1-1-31,5-1 1 0,-3 3-1 0,1 3 0 31,0 7 0-31,-1-6 1 16,0 7-1-16,2-1 0 16,1 3 0-16,0-4 0 15,1 0 0-15,2-2 0 0,-3 5 0 16,0 2 0-16,3 6 0 15,-3 3 0-15,0 4 0 16,2-1 0-16,0 5 0 16,1-5 0-16,-1 5 0 15,3-9 0-15,0 3 0 0,-2-7 1 16,-3 2-1-16,0-9 0 16,-3-4 0-16,-2 1 0 15,0-3 0-15,0-1 0 16,1-4 0-16,-3 1 0 15,-3-6 0-15,-4 1 0 16,-3-2 0-16,-1-2 0 16,2-3 0-16,-4 0 0 15,1-3 0-15,-2-2 0 16,-1 1 0-16,5-3 1 16,0 1-1-16,2-2 0 15,2 4 0-15,2-3 0 16,4 1 0-16,4-1 0 15,3 2 0-15,0-2 0 16,0 1-3-16,8-3 1 0,-3-1-3 16,6 4 0-16,2-1-98 15</inkml:trace>
  <inkml:trace contextRef="#ctx1" brushRef="#br0" timeOffset="685.89">2318 1992 77 0,'0'0'0'0,"4"0"0"16,-4 0 1-1,0 0 0-15,4 0 1 16,2 0 0-16,2 0 0 16,2 0 1-16,-2-2 0 15,4-1 0-15,4-4 1 0,1 1-1 16,-4 4 0-16,2-5 0 15,-5-3 0-15,1-3 0 16,-1 1 0-16,0 0-1 0,-3-8 0 16,-4-1 0-16,-1-4 0 15,-2 0 0-15,-2 5 0 16,-1-1-1-16,-1 4 1 16,-2 1-1-16,-4 0 0 15,3 4 0-15,-2 2 0 16,-3-2 0-1,0 9 0-15,-4-3-1 16,1 6 1-16,3-4-1 16,0 4 1-16,2 0-1 15,0 4 0-15,0 2 0 16,3 1 0-16,2 1-2 0,3 1 1 16,0-1-4-16,2 0 0 15,2 0-5-15,4 8 1 16,-2-2-66-16</inkml:trace>
  <inkml:trace contextRef="#ctx1" brushRef="#br0" timeOffset="1102.6">2539 1782 97 0,'4'-4'0'16,"2"-10"0"-1,2-2 0-15,2-4 1 16,0 4 0-16,-2 3 1 16,2-8 0-16,-2 6 1 0,-2-2 1 15,1 9-1-15,1 3 0 16,-3 10-2-16,-1 1 1 15,2 3-1-15,-2 3 1 16,-1-2-1-16,2 5 1 16,-5 6-1-16,0 0 1 15,3 4-1-15,-3 0 0 0,0 4 0 16,0-4 0 0,1 4-1-16,2-8 1 0,3 2-1 15,-2-5 1-15,0-3-1 16,3-5 0-1,3-3-1-15,0 1 1 16,2-3-3-16,4-3 1 16,-1 4-90-16</inkml:trace>
  <inkml:trace contextRef="#ctx1" brushRef="#br0" timeOffset="1920.66">3418 1118 88 0,'-2'0'1'0,"-3"-2"0"16,-1-2 1-16,-2 4 1 15,3-3 1-15,3 3 0 16,-1 3-1-16,13-6 0 16,9-1-1-16,10 3 0 15,7-3-1-15,6 1 1 16,7-4-1-16,0 2 1 16,3-2-1-16,1 1 1 15,-1 2-1-15,-7 1 1 16,-7 0 0-16,-6 1 0 15,-8-3 0-15,-9 3 0 16,-2 2-1-16,-5 0 1 16,-4 0-1-16,-2-3 0 15,-2 0-1-15,-4 3 0 0,2-4 0 16,-6 1 0-16,1 3-2 16,0 3 0-16,-3-3-2 15,-7 4 0-15,-1 2-86 16</inkml:trace>
  <inkml:trace contextRef="#ctx1" brushRef="#br0" timeOffset="2306.25">3754 1105 104 0,'0'0'0'0,"0"0"0"15,0 0 1-15,0 0 0 16,0 4 1-16,0-1 0 15,0 3 1-15,-2 1 0 0,0 5-1 0,-2 5 1 16,0 8-1-16,4 0 1 16,-2 4-1-16,2 4 0 15,2 3 0-15,-2-1 0 16,2 2 0-16,-2-5 1 16,0 1-1-16,-2-1 0 15,2-7-1-15,-2 4 1 0,2-4-1 16,0 3 0-16,0 7 0 15,0-8 0-15,0-2-1 16,-4-3 1-16,0-6 0 16,2 5 1-16,1-5-2 15,-2 1 1-15,3-5-1 16,3-3 0 0,4-1-2-16,-1-4 1 15,2-4-4-15,9 0-100 16</inkml:trace>
  <inkml:trace contextRef="#ctx1" brushRef="#br0" timeOffset="3193.34">3913 1493 107 0,'0'0'0'0,"0"-4"1"16,-2 1 0-16,4 1 0 16,4-1 0-16,4-1 1 15,1 4-1-15,6-6 0 16,4 3 1 0,6-1 0-16,5 4-1 15,-5 4 1-15,-2 2-1 16,-2 4 1-16,-3-1-1 15,-7 4 0-15,0 2-1 16,-4 3 1-16,-4 6-1 0,-5 6 1 16,-2 5-1-16,-6 0 0 15,1-8 0-15,-3 2 0 16,0-4 0-16,1-8 0 16,-1-5 0-16,3-7 0 15,1-1 0-15,2-8 0 16,1-9 0-16,3 1 0 0,0-5 0 15,3-8 0-15,0-8 0 16,4 5 0 0,0-1 0-16,3 4 0 15,2 0 0-15,-2 4 0 16,0 5 0-16,4-4 0 16,1 8 0-16,-2-6 0 15,5 2 0-15,-4-3 0 16,0 1 0-16,-1 1 1 15,-2 5-1-15,0-1 1 0,-4 1 0 16,0 0 0-16,-3 5 0 16,2 1 0-16,-3-1 0 15,-3 3 0-15,0 3 0 0,0 1 0 16,4-3-1-16,-1 3 0 16,1 0-2-16,-1 0 1 31,-3 0-4-31,0 0 0 15,0 0-85-15</inkml:trace>
  <inkml:trace contextRef="#ctx1" brushRef="#br0" timeOffset="4343.56">4696 1527 80 0,'0'0'0'0,"3"-2"0"16,4-5 1-16,-2 2 0 15,2-2 1-15,-4 0 0 16,-1 1 1-16,-2-3 1 16,-2 2-1-16,-1 1 1 15,-2-1-2 1,-2-1 1-16,-3 1-2 15,-4 4 1-15,-3 3-1 0,-5 6 1 16,-8 6-1-16,5 1 0 16,-7-1 0-16,10 5 0 15,3-5 0-15,4 4 0 16,6 0 0-16,1-3 0 16,6 2 0-16,2 3 0 15,2-1-1-15,6-2 1 0,-1-3-1 16,5 1 1-16,7-1-1 15,2-6 1-15,4 1-1 16,-2-7 1-16,0-3 0 16,-4-7 0-16,2-5 0 15,-6-2 0-15,3-3 0 0,-1 3 1 16,-4-4-1-16,0 5 1 16,-1 0-1-16,-6 4 1 15,-5 2-1-15,4 3 1 16,-3 2-1-16,2 2 0 15,-2-1 0-15,-2 1 0 16,-2 0-1-16,-4 0 1 16,4 3-1-16,2 0 1 15,-4 6-1-15,4 1 1 16,-4 0-1-16,8 1 1 16,2 2-1-16,2 2 0 15,3-3 0-15,-1 2 0 16,2 1 0-16,5-3 0 15,3-3 0-15,-2 0 0 0,6 1 0 16,1-7 0-16,-1-3 0 16,0-4 0-16,-2 2 0 15,-2-8 0-15,-4 1 0 16,0-5 0-16,-2 2 0 16,-4-3 0-16,-4-2 0 15,-2 1 0 1,-4 1 0-16,0-1 0 15,-4-4 0-15,2 4 0 16,-6 1 0-16,2 3 0 16,-4 2 0-16,0 1 0 15,0 2 0-15,-2 7 0 16,-2-1 0-16,4 0 0 16,-2 4 0-16,2 4 0 0,3 0-1 0,-3-1 0 15,3 7-4-15,0 2 1 16,0 4-3-16,2-4 1 15,0 5-83-15</inkml:trace>
  <inkml:trace contextRef="#ctx1" brushRef="#br0" timeOffset="4744.42">5083 1499 89 0,'5'-6'0'0,"4"-6"0"16,8-10 1-16,-2 0 1 15,-1-1 0-15,-3 4 0 16,2 5 2-16,-3 2 0 15,-2 1-1-15,-2 5 1 0,-1-1-1 0,-1 7 0 16,-2 4-2-16,-2 5 1 16,0 3-1-16,0 5 1 15,0 2-1-15,0-1 1 16,-2-3-1-16,2 2 1 16,0-5-1-16,2 4 0 15,1-1 0 1,1-1 0-16,-1-2-1 15,5 1 1-15,-1-5-2 16,3 5 1-16,4-4-4 16,-3-2 1-16,2 2-87 15</inkml:trace>
  <inkml:trace contextRef="#ctx1" brushRef="#br0" timeOffset="5446.52">5285 1650 86 0,'0'0'0'0,"0"0"0"0,6 3 1 15,-4-3 1-15,5-3-1 16,3-3 1-16,1 0 0 16,3-4 1-16,4-3-1 15,-4 1 1-15,3-1 0 16,3-2 1-16,-1 3-1 0,5-5 0 31,3 2-1-31,-3-3 0 16,4 1-1-16,-3-2 1 15,-1-2-1-15,-2 2 1 16,-1-6-1-16,-1 2 0 16,-1 4 0-16,-2 1 1 15,0 3-1-15,-5-2 0 0,-2 5 0 16,0-1 0-16,-7 1 0 0,3-1 0 15,-2 5 0-15,-4-5 0 16,0 1 0-16,0 4 0 16,-4 1 0-16,-2 1 0 15,-7-1-1-15,1 6 1 16,2-3-1-16,-3 8 1 16,2-3-1-16,1 10 1 0,3 2-1 15,2 3 0-15,2-3 0 16,3 8 0-16,3 4 0 15,-1 7 0-15,1 2 0 16,0-2 0-16,-6 1 0 0,-2-4 0 16,-5-1 0-16,-3-6 0 31,-2-6 0-31,-2-4 0 16,2 1 0-16,2-4 0 15,7-2-3-15,6-7 0 16,13 3-1-16,4-3 1 15,1 0-92-15</inkml:trace>
  <inkml:trace contextRef="#ctx1" brushRef="#br0" timeOffset="6972.73">5920 1262 83 0,'0'0'0'0,"0"0"1"16,0 0 1-16,0-4 0 16,0 0 3-16,6-1 0 15,-4 1-2 1,-1 0 1-16,5 0-1 16,-6 0 0-16,-3 4 0 0,3 0 0 15,-3-4 0-15,3 4 0 16,-1 0-1-16,1 4 0 15,0 0-1-15,1 8 1 0,-1 1-1 16,3 8 1 0,-3 4-1-16,0 0 0 15,3 4 0-15,-3-2 0 16,2 4-1-16,-2-5 1 0,0 2-1 16,0-6 1-16,0 0-1 15,-2-6 1-15,2 2-1 16,-3-5 1-16,-1-3-1 15,2-1 1 1,-4-5-1-16,4-2 1 16,-1-2 0-16,2-2 0 15,-3-2 0-15,4-5 0 16,3-1 0-16,-2-5 0 16,3-1 0-16,-2-4 0 15,6-1-1-15,-4-1 1 16,1-3-1-16,3-1 1 0,3 1-1 15,-1 4 1-15,0-4-1 0,5 4 0 16,-2 8 0-16,5-3 0 16,0 4 0-16,0 8 0 15,-1 4 0-15,1 4 0 16,-7-4 0-16,1 8 0 31,-3-1 0-31,-2 3 0 16,-2 5 0-16,0 3 0 0,-2-1 0 15,0 2 0-15,-3-1 0 16,0 2 0-16,0-2 0 16,0-3 0-16,0-3 0 15,0 1 0-15,0-6 0 16,0 2 0-16,0 0 0 0,0-5 0 16,0 3 0-16,0-7 0 15,7-4 0-15,-6 1 0 16,4-1 0-16,0-2 0 15,-2-1 0-15,-1-5 0 16,4-6 0-16,0-2 0 16,2 0 0-16,2-5 0 0,-4 0 0 0,6 1 0 15,1-1 0-15,-3 7 0 16,1-1 0-16,-4 2 0 16,0 0 0-16,-1 9 0 15,-6 0 0-15,4 0 0 16,1 8 0-16,1 0 0 31,-2 4 0-31,-2 0 0 0,6 4 0 16,-5 5 0-16,4-1 0 15,-1-4 0-15,-1 1 0 16,3 7 0-16,1 0 0 16,6 2 0-16,1 1-1 15,7-1 1-15,3-1-1 16,-4-5 1-16,-3-4-1 0,-2-3 1 15,-5-11-1-15,-5 2 1 16,1-4 0-16,-6-5 0 16,3-6 0-16,-5 2 0 15,3 0 0-15,-3 9 0 16,0 0 0-16,0 0 1 16,0 6-1-16,1-1 1 15,1-1 0-15,-2 4 0 16,0 0-1-16,0 0 1 15,-2 7-1-15,1-1 1 16,-2 6-1-16,-1 1 1 16,1-1-1-16,0 1 0 15,-2 3 0-15,5 4 1 16,-3-2-1-16,3-3 0 0,0 2 0 16,0-5 0-16,3 0 0 15,0-3 0-15,-1 0-1 16,1-2 1-16,-1-1-4 15,3-3 1-15,-2 1-5 16,0-4 0-16,0 0-87 16</inkml:trace>
  <inkml:trace contextRef="#ctx1" brushRef="#br0" timeOffset="7204.58">6553 1068 120 0,'0'0'0'0,"0"0"1"16,0-6-1-16,-3 4 1 15,3-3-1-15,0 5 0 16,3-2-1-16,1 4 0 0,2 3-5 15,-2-3 0-15,0 4-70 16</inkml:trace>
  <inkml:trace contextRef="#ctx1" brushRef="#br0" timeOffset="7737.33">6574 1509 82 0,'0'0'0'0,"10"-3"0"0,7 3 1 0,1-4 1 16,0 4-1-16,4-3 1 15,2 0 0-15,0 0 1 16,0-6-1-16,1-4 1 15,2-2 0-15,-2-7 0 16,-1-6 0-16,-4-8 0 16,-5-1 0-1,0-5 1-15,-9-4-1 16,4 9 0-16,-6 1-1 16,0 1 1-16,-3 10-1 15,0 0 0-15,-1 6-1 16,-2 4 1-16,-2 2-1 15,0 3 1-15,2 2-1 16,2-4 1-16,-4 5-1 0,3-3 1 16,1 7-1-16,0 3 1 15,-3 0-1-15,0 3 0 16,0 3 0-16,-4 5 0 16,-1 1-1-16,5 1 1 15,1 5-1-15,0 1 0 0,2 6 0 16,4 7 1-16,-1 9-1 0,4-7 0 15,4-1-1-15,-4 4 1 16,3 1-6-16,0-5 1 16,-2-1-96-16</inkml:trace>
  <inkml:trace contextRef="#ctx1" brushRef="#br0" timeOffset="8191.52">6758 1195 95 0,'-2'0'1'0,"-9"0"1"16,0 0-1-16,1 0 1 15,4 0 0-15,-2 0 0 0,5 0 0 16,6-8 1-16,2 0-1 16,8 1 0-1,2 1 0-15,8-1 0 16,5 3-1-16,1 4 1 16,2 4-1-16,0-8 1 15,-6 3-1-15,-1 1 1 16,-4-4 0-16,-4 1 0 15,-6 3 1-15,-4-4 1 16,1 4-2-16,-4 0 0 0,0 4 0 16,-3-4 1-16,0 0-2 15,0 0 0-15,0-6 0 16,5 6 0-16,2-4-1 16,-1 4 0-16,-2 0-2 0,-2-3 1 15,4 3-4-15,-14 0 0 16,4 3-94-16</inkml:trace>
  <inkml:trace contextRef="#ctx1" brushRef="#br0" timeOffset="9025.18">7572 1028 91 0,'0'0'1'0,"0"-6"0"16,1-5 2-1,2 6 0-15,-3-4 2 16,3 2 0-16,0-2-2 0,2-4 1 16,-1 3-1-16,-2-2 1 15,1-1-2-15,0 4 1 16,-1 0 0-16,-2 0 0 16,0 2-2-16,2-1 1 15,-2 1 0-15,0 1 0 16,0 6-1-16,0 0 1 15,2 6-1-15,-2 6 1 0,-2 1-1 16,2 2 0-16,-2 4 0 16,-3 6 0-16,0 0 0 15,1 4 0-15,-4 2-1 16,-2 3 1-16,-1 8-1 0,2-5 1 16,1 1-1-16,0-5 0 15,2 0 0-15,-1-4 0 16,4-4 0-16,-1-4 1 15,4-1-1-15,0-4 0 16,4-3 0-16,-4 0 0 16,1 0-3-1,8-13 1-15,-1-6-7 16,2-6 0-16,-2-1-85 0</inkml:trace>
  <inkml:trace contextRef="#ctx1" brushRef="#br0" timeOffset="9858.79">7486 931 86 0,'-1'-3'1'0,"-9"-4"0"16,-1 1 3-16,0-3 0 15,2-1 1-15,4 6 0 16,2 3-1-16,-1-4 0 16,-2 3-1-16,4-3 0 15,0 4-1-15,2-3 1 16,0 1-1-16,2-1 0 0,-1-2 0 16,0 4 0-16,2-3-1 15,2 0 1-15,0-2-1 16,3 1 1-16,-2 4-1 15,5-2 0-15,0-2 0 16,6-1 0-16,1-1-1 16,5-2 1-1,0 3 0-15,3 2 0 16,3-7-1-16,2 4 1 16,4 0-1-16,0 0 1 15,1-5 0-15,4 1 0 16,3 3 0-16,-10 5 0 15,-3 0-1-15,-7 3 1 16,-5-2-1-16,-7 7 1 0,-7 8 0 0,-11 5 1 16,-10 4-2-16,-7 4 1 15,-8 3-1-15,6 2 0 16,-2 6 0-16,8-5 1 16,6-4-1-16,7-5 0 15,4-2 0-15,6 1 0 16,10 2 0-1,5-2 0-15,0-2 0 16,0 4 0-16,-1-8 0 16,-6 10 0-16,2 5 0 15,-17 6 0-15,-9 2 0 16,-9-1 0-16,-13-4 0 16,1-8 1-16,-8-9-1 15,4-3 0-15,2 3 0 0,8-8 1 16,9 2-1-16,12-8 0 15,10-4-4-15,8-4 1 16,9-1-7-16,5-2 0 16,1 2-85-16</inkml:trace>
  <inkml:trace contextRef="#ctx1" brushRef="#br0" timeOffset="10312.94">7995 1141 113 0,'-4'0'0'0,"-2"0"0"16,-2 2 0-16,4 2 1 15,3-1 0-15,1-3 1 0,5 4-1 16,6-4 1-16,2 0 0 16,5-4 0-16,3 4-1 15,0-3 1-15,4-3-1 16,-8-1 1-16,0 2-1 15,-3-6 0-15,-3-2-1 16,-1 1 1-16,-7-1 0 0,0 1 0 16,-6-1 0-16,-3 1 0 15,-2 6 0-15,-6 4 0 16,-1-3 0-16,-3 5 0 16,0 0 0-16,-2 5 0 15,1 0 0-15,0 2 0 16,-1 1-1-16,7 5 1 15,2 4 0-15,5-5 0 16,2 0 0-16,8 4 1 16,2 6-2-16,5-3 1 15,7 6-1-15,9-4 0 16,5 0 0-16,-1-5 0 16,3-3-1-16,2-1 0 15,2-7-3-15,-6-5 1 0,2 4-100 16</inkml:trace>
  <inkml:trace contextRef="#ctx1" brushRef="#br0" timeOffset="11785.25">8512 1105 88 0,'0'-1'0'15,"8"-3"0"-15,5-3 1 0,-4-1 0 16,3 1 0-16,-2 1 1 16,0-4 1-16,-6 3 0 15,-1-1 0-15,-3 1 1 16,-4 2-1-16,-2-2 1 15,-5 1-1-15,-4 2 0 16,-2 4-1-16,1 0 1 0,-5 4-2 16,3-2 1-16,1 2-1 15,-3 3 1-15,1 1-1 16,3 2 1-16,0-1-1 16,3 4 0-16,6-1-1 0,3 1 1 15,1 3-1-15,6-7 1 31,1 3-1-31,-3-6 1 16,4 1-1-16,0 2 1 16,-3-2-1-16,8 6 1 15,3-5-1-15,0 0 1 0,4-3-1 16,1-10 1-16,-1-6-1 16,-2-1 1-16,5-6-1 15,-3-2 1-15,0 4-1 0,-5-2 1 16,-2 3 0-16,-3 5 0 15,0 3 0-15,-4 1 0 16,0 4 0-16,-3 2 0 16,0 0 0-16,0 0 1 15,-3 0-2-15,4 2 1 16,1 8 0 0,2-4 0-16,3 3-1 15,7 1 1-15,7 2-1 16,0-3 0-16,-2 2-1 0,-3-6 1 15,1 2-3-15,-5-1 0 16,-2-6-3-16,0-6 0 16,-6-1 1-16,4-5 1 15,-1-1 0-15,-2-3 1 16,3-2 2-16,-4-2 0 16,1 2 1-16,3-1 0 15,-6 4 0-15,3-2 0 0,-1 5 0 16,1 3 1-16,0 5 0 15,-2-1 0-15,-1 5 0 16,3 2 1 0,0 5-1-16,1 2 1 15,-5 3-1-15,2 5 1 16,-3-2-1-16,0 2 1 16,-4 1-1-16,0-3 0 15,-3 2 0-15,2-5 0 16,3 3-1-16,-1-2 1 15,-2-1-1-15,0-2 1 0,4-7 0 16,-2 1 0-16,-3-8 0 16,5 1 0-16,-2-7-1 0,6 2 1 15,0-3 0-15,7-3 0 16,1-3-1-16,-1-2 1 16,4-2 0-16,0 2 0 15,4 1-1-15,-4-2 1 16,0 4-1-16,0-2 1 15,4 5-1-15,-1 3 1 16,0 5-1-16,1 5 0 0,3 3 0 16,-6 2 0-16,-2 2 0 15,-3 3 0-15,-2 2 0 16,2 1 0 0,-7-1 0-16,0 1 0 15,-2 2 0-15,2-3 0 16,0 5 0-16,-3-4 0 15,0 2 0-15,0-5 0 16,-3 2 0-16,3-5 0 16,0-2 0-16,0-5 1 15,0 0-1-15,3-4 1 0,-1-4-1 16,1 1 1-16,1-3-1 16,4-2 1-16,0-1-1 0,3-2 0 15,2 3 0-15,5-6 0 16,3-6 0-16,2 3 0 31,-1-1 0-31,0 3 0 16,-5-2 0-16,-1 9 0 15,-5 0 0-15,0 4 0 16,-1 3 0-16,-2 0 0 0,-4 5 0 16,-1 5 0-16,1 3 0 15,-1 2 0-15,-1-2 0 16,-2 6 0-16,0 1 0 15,0 0 0-15,0 5 0 0,0-5 0 16,-2 4 0-16,2-3 0 16,0 0 0-16,0 2 0 15,0-5 0-15,2 2 0 16,2-3-2-16,1 1 1 16,2-2-5-16,0-3 0 15,2 2-97-15</inkml:trace>
  <inkml:trace contextRef="#ctx1" brushRef="#br0" timeOffset="12803.56">9949 774 104 0,'0'0'0'16,"6"-3"0"-16,-1-5 1 16,-1 8 1-16,-1-4 1 15,0 4 0-15,-1-4 0 16,-2 0 1-16,-2 4-1 15,-1-5 0-15,-2 1-1 16,5 4 1 0,0-4-2-16,0 8 1 15,-1 0-1-15,1 5 1 16,-1 3-1-16,1 1 1 16,-3 3-1-16,-2 1 1 15,2 6-1-15,-3 7 0 16,-1 7 0-16,-1-7 0 15,3-2 0-15,4-3 0 0,-2-1 0 0,-2-4 0 16,5 3 0-16,-3-8 0 16,3-3-1-16,0-2 0 15,0 0 0-15,3 2 0 16,2-2-5-16,-2-7 0 16,3 1-6-16,2-4 1 15,-1-4-76 1</inkml:trace>
  <inkml:trace contextRef="#ctx1" brushRef="#br0" timeOffset="13204.73">9984 780 86 0,'0'0'0'0,"0"-13"1"16,-2-8 0-16,2 5 1 16,-3-5 1-16,1 4 0 0,-1-3 0 15,1 4 0-15,0 4 0 0,4-1 0 16,0-5-2-16,3 6 1 16,1-5 0-16,2 5 0 15,0-4 0-15,3 0 0 16,1-2-1-16,4 3 1 15,-2-2-1-15,0 4 0 16,4 5 0 0,-3 4 0-16,3 4-1 15,-1 0 1-15,-3 6-1 16,-2 0 1-16,-1 7-1 16,-1-3 1-16,-4 2-1 15,2 1 0-15,-1-1-2 16,-3 1 0-16,2-1-6 15,-2 2 1-15,1-2-70 0</inkml:trace>
  <inkml:trace contextRef="#ctx1" brushRef="#br0" timeOffset="14207.78">9723 956 88 0,'7'0'0'16,"18"-7"0"-16,13 1 1 15,-3-6 0-15,5-1 2 16,11-2 0-16,2-4 0 0,-13 6 0 16,-5 8 0-16,-4-7 0 31,-6 4 0-31,-2 3 0 16,-7 0 0-16,-2 3 0 15,0 2 0-15,-7 0 0 16,-5 2-1-16,2-2 0 15,-3 0 0-15,-1 0 0 0,0 0-1 16,0 0 1-16,-5 6-1 16,3 1 0-16,-2 5 0 0,-5-2 0 15,-4-3-1-15,3 6 1 16,-4 2-1-16,4 0 1 16,3 0-1-16,3-2 1 15,8 3-1-15,3-3 1 16,3 2-1-16,5-2 1 15,5-1-1-15,2-2 1 0,2-3-1 16,-5-2 1-16,1-5-1 16,-4 0 0-16,2 0 0 15,-8-22 1-15,-2-11-1 0,-1 9 1 16,-7 9-1-16,-3 0 1 16,-2 5-1-16,-2 0 0 31,0-2 0-31,2 4 1 15,-3 1-1-15,4-3 1 16,4 3-1-16,1 1 0 16,4-1 0-16,7 2 0 0,6 2 0 15,1-1 0-15,5 4 0 16,3 4 0-16,0 3 0 16,-6 1 0-16,0 5 0 0,0-1 0 15,0 1 0-15,-7-1 0 16,-3 5 0-16,-1-5 0 15,-4 4 0-15,-6 2 0 16,0-2 0-16,-6-3 0 16,-5 2 0-16,1-5 0 15,2-8-1 1,3 3 1-16,4-5-1 16,2-5 1-16,8 3 0 15,-2-8 0-15,3-2 0 0,1-4 0 16,-1 4 0-16,2-8 0 15,1-2 0-15,-2 4 0 16,-1-4 0-16,-1 0 0 16,3 1 0-16,-4 2 0 15,-2 2 0-15,0 5 1 16,2-1 0-16,1 5 0 16,-2-1-1-16,1 1 1 0,-2 4-1 15,0 0 0-15,-4 0-2 16,1 4 1-16,2 4-8 15,-2 0 1-15,1 0-88 0</inkml:trace>
  <inkml:trace contextRef="#ctx1" brushRef="#br0" timeOffset="15311.06">10761 730 114 0,'0'0'0'0,"2"4"1"16,3-4 0-16,-2 0 0 16,0 4 0-16,-3-4 0 15,2 4 0-15,3 0 1 16,-2 5-1-16,0-1 1 16,0 0-1-16,-3 5 0 15,0-1 0-15,0 4 0 0,0 6 0 16,0 3 0-16,0 2-1 15,-3-2 1-15,0 4-1 16,0-8 1-16,3-1-1 16,-7-2 1-16,2-2 0 15,-1-3 0 1,2-6 0-16,-3-5 0 16,2-2 0-16,2-2 0 15,3-3 0-15,3-3 0 16,2-4 0-16,2-8 0 15,2-2 0-15,4-3 0 16,1 3-1-16,5-3 1 16,0 3-1-16,3 2 1 0,1 2-1 0,-3 6 1 15,-2 0-1-15,-3 5 1 16,-2 1-1-16,0 6 0 16,1 0 0-16,-5 6 1 15,-2 1-1-15,-1 2 0 16,-2 0 0-16,-1 2 0 31,-3-3 0-31,2 9 0 16,-2 3 0-16,0 0 0 0,-2-2 0 15,2 1 0-15,-3-1 0 16,1-5 0-16,2 3 0 16,-2-7 0-16,-1 2 0 15,2-10 0-15,1 3 0 16,0-4 0-16,1-9 0 0,2 6 0 15,4-3 0-15,-4-10 1 16,2-7-1-16,1 1 0 16,0-3 0-16,0 0 0 15,1 0 0-15,3 5 1 16,3 0-1-16,-1 4 1 16,1 3-1-16,-7 1 1 0,-1 3-1 0,-1 1 0 15,-2 4 0-15,5 4 0 16,-3 0 0-16,-2 8 0 15,2-1 0-15,0-1 0 16,-2 2 0-16,10 9 0 16,1 3 0-16,2 4 0 15,3 1 0 1,0-7 0-16,5 1 0 16,-4-6 0-16,1-6 0 15,-2-2 0-15,-3-5 0 16,1-3 0-16,-6-6 0 15,4 0 0-15,-4-3 0 16,-5 0 0-16,-5 0 0 16,1 4 1-16,-2-4-1 0,1 2 0 15,0 7 0-15,0-2 0 16,1 0 0-16,-1 3 0 16,-1 2 0-16,1 0 1 15,-1-4-1-15,1 4 0 16,-4 6 0-16,0 0 0 15,2 1 0-15,-1 3 1 16,-2 2 0-16,3 1 0 16,-3 2-1-16,3 1 1 15,-2 5-1-15,3-4 0 16,1-2 0-16,0 2 0 16,0-5-1-16,7-3 0 15,8 3-8-15,-1-6 0 16,0 0-91-16</inkml:trace>
  <inkml:trace contextRef="#ctx1" brushRef="#br0" timeOffset="15674.44">11426 656 81 0,'0'0'0'0,"0"0"1"15,0 0 0-15,0 0 1 16,1-5 2-16,-1 5 0 0,0 0 1 0,-5 0 0 16,0 0-1-16,5 0 1 15,0 0-1-15,0 0 0 16,5 4-1-16,-5-4 1 15,0 0-2-15,0 0 1 16,4-4-1-16,-4 4 0 16,4 0 0-16,-4 0 0 0,0 0-1 15,0 0 0-15,0 0-1 16,0 0 1-16,-3 4-1 16,3-3 0-16,0 2-7 15,0 5 1-15,0-3-87 0</inkml:trace>
  <inkml:trace contextRef="#ctx1" brushRef="#br0" timeOffset="16275.97">11394 1055 81 0,'5'0'0'0,"2"-2"0"16,6 2 1-16,-2-3 0 16,1 3 0-16,1 0 0 15,4 0 1-15,-1 0 0 16,-1 0 0-16,3-3 1 16,-1 3-1-16,4-7 0 15,-4 2 0-15,1-2 1 16,-1-3-1-16,-3-5 1 0,-1-2-1 15,2-1 1-15,-3-1-1 16,-3-6 1-16,-2 4-1 16,-4-4 1-16,2 1-1 0,-5 4 0 15,-5-1-1-15,-1 7 1 16,-2-1-1-16,-1 5 0 16,1-1 0-16,-1 7 0 15,0-4-1-15,-1 3 1 16,-4 5-1-16,0 5 1 15,4-1-1 1,-3 0 0-16,2 4-1 16,1 0 0-16,6 1-4 15,-2 3 0-15,6-3 0 16,0 3 0-16,-2 1-76 0</inkml:trace>
  <inkml:trace contextRef="#ctx1" brushRef="#br0" timeOffset="16630.27">11675 986 95 0,'3'-5'1'0,"8"-15"0"15,1-5 0-15,9 7 1 16,2-1 1-16,-2-1 1 16,-5 2-1-16,-1 3 1 15,-3 3-2-15,-5 2 1 16,-1-1-1-16,-3 7 0 0,4-6 0 16,-5 10 0-16,-2 0-1 15,1 6 1-15,-1 1-1 0,3-2 1 16,-3 3-1-16,0 1 0 15,0-1-1-15,1 4 0 16,1 8-1-16,-1-3 1 31,-1-5-3-31,3 0 0 16,-3 1-89-16</inkml:trace>
  <inkml:trace contextRef="#ctx1" brushRef="#br0" timeOffset="17717.97">11992 924 111 0,'3'0'0'0,"8"0"1"15,7 0 0-15,-4-3 1 16,2 3-1-16,-1-10 1 0,3 2-1 15,5-4 1-15,5-1-1 0,-4-4 1 16,-2-2-1-16,-1-2 1 16,-4-4-1-16,1 0 1 15,-7 0-1-15,-2 5 1 16,-1-1-1-16,-6 4 1 31,-4 5-1-31,-2 3 1 16,-5-2-1-16,1 6 0 0,1 5 0 15,-11 0 0-15,-9 4-1 16,5 0 1-16,-2 4-1 16,8 1 1-16,0-1-1 15,6 4 1-15,3 5-1 16,4 0 0-16,-2-5 0 0,3-8 0 16,2 5 0-16,0-5 0 15,0 0 0-15,3 0 0 16,2 4 0-16,4 1 0 15,-1-1 0-15,8-4 0 16,5 0 0-16,-4-5 0 16,-2-2 0-1,-5-5 0-15,1-5 0 0,-5 1 1 16,-2-5-1-16,-2 5 1 16,0-1-1-16,1 1 1 15,-3 8-1-15,2-5 1 16,-2 5-1-16,3 0 1 15,-1 0 0-15,-2 4 0 16,3-4 0-16,-3 4 1 0,0 0-1 16,0 0 1-16,0 0-2 15,0 0 1-15,0 4 0 16,0 0 0-16,0 2 0 16,0 5 1-16,0 5-2 15,-3 1 0-15,-4 8 0 16,2 8 1-16,-3 5-1 0,0 2 0 15,1 1 0-15,-6 0 1 16,-1 6-1-16,-7 3 0 16,-4 2 0-16,1 2 0 15,-6 3 0-15,-3-11 0 16,-1 0 0-16,1-14 1 16,1-2-1-1,3-13 0-15,0-5 0 0,8-9 1 16,3-3-1-16,7-8 0 15,6-9 0-15,1 5 1 16,4-8-1-16,4 2 0 16,-2-1 0-16,9-2 0 15,10 4 0-15,3-4 1 16,4 5-1-16,-1-5 0 0,4 0 0 16,-5 5 1-16,-1 0-1 15,-1 0 0-15,-3 7 0 16,7 0 0-16,-1 2 0 15,-1 1 0-15,-8-1 0 16,0 6 0-16,-6-3 0 16,-2 4 0-1,-3 0 0-15,0 0 0 16,-3 0 0-16,1 0 0 16,0 0-1-16,-2 0 1 15,1 0-1-15,0 0 0 16,-3 0-2-16,-1 0 1 15,0 0-5-15,0-3 1 16,0-1-1-16,0-2-94 0</inkml:trace>
  <inkml:trace contextRef="#ctx1" brushRef="#br0" timeOffset="21241.18">12505 1254 80 0,'0'0'0'0,"0"0"1"16,0 0 0-16,0 0 1 16,0 0 0-16,0 0 0 15,3 20 1-15,-3-7 0 16,0 4-1-16,-3 3 0 15,-5 5-1-15,3 0 1 16,-2 0-2 0,-2-4 0-16,0 3-4 15,-1-6 1-15,0 1-63 16</inkml:trace>
  <inkml:trace contextRef="#ctx1" brushRef="#br0" timeOffset="23214.25">1922 4034 70 0,'2'0'0'0,"6"0"0"15,-5 0 1-15,0 0 1 0,5-4 0 16,-3 1 1-16,2-7 0 15,0-2-1-15,8-8 1 16,-1 0 0-16,0-5 0 16,1-4 0-16,-2 0 1 15,1-1-1-15,-5 1 0 0,3-7-1 16,-4-5 0-16,-1-5 0 16,-1 2 0-16,1-4 0 15,-4-8 1 1,5-3-1-16,-5 11 1 15,-3 2-1-15,0 17 0 0,0 8 0 16,-3 5 0-16,0-1-1 16,1 0 1-16,-1 1-1 15,3-1 1-15,-3 5-1 16,3-1 0-16,0 6 0 16,0 2 0-16,-4 1 0 15,4 1 0-15,0-1 0 16,0 4 0-16,0-2-1 0,4 4 1 15,-3 5-1-15,-1 5 1 16,-1 10-1-16,-3-2 1 16,-2 9-1-16,3-2 0 15,-2 8 0-15,5 9 0 16,0 6 0-16,5-3 0 31,1 3 0-31,2-9 0 0,2-5-1 16,-3-10 1-16,3-3-4 15,4-2 1-15,6-1-8 16,-6-8 1-16,1 5-73 16</inkml:trace>
  <inkml:trace contextRef="#ctx1" brushRef="#br0" timeOffset="24564.53">1917 3584 56 0,'3'-3'0'15,"-1"-4"0"-15,8 1 1 16,4-3 0-16,10-4 1 16,10-1 1-16,2 2 0 15,0-1 2-15,5 1 1 0,0-1-2 16,-7 5 0-16,-1-4 0 16,-2 2 1-16,-3 3-2 0,-7 3 0 15,-8 2 0-15,1 0 1 16,-6-3-1-16,-1 0 0 15,0-2 0-15,-4 1 0 16,1 4-1-16,-1-8 0 16,-2 3-1-16,2-5 1 15,-6 3-1 1,3-3 1-16,0-2-1 16,-1 1 1-16,-2 2-1 15,0-1 1-15,2-1-1 0,-2 1 1 16,0 4-1-16,2 1 0 15,1-3 0-15,0 2 1 16,-3 4-1-16,0 1 0 16,1-1-1-16,2 4 1 15,0 0-1-15,0 0 1 16,5 7-1-16,-5 5 1 0,-3 0-1 16,3 5 1-16,0 4-1 15,3 0 1-15,-3-1-1 16,0 14 1-16,-3-1-1 15,3 9 1-15,-4-2-1 0,4 4 0 16,-3 6 0-16,0-8 0 16,1 1 0-16,4-9 0 15,1-5 0-15,2-4 0 16,0-4 0-16,-2-4 0 16,-2-9 0-16,2 2 0 15,0-3 0 1,-2-3 0-16,5-4 0 0,-2-4 0 15,-2-1 0-15,6 1 0 16,0-4 0-16,1-4 0 16,6-4 0-16,-6 0 1 15,6-2-1-15,-6 2 0 16,0-3 0-16,1 7 0 16,-3 2 0-16,-4 4 0 15,1 6 0-15,2 0 0 0,-1 6 0 16,5-2 0-16,0 4 0 15,1-1 0-15,3-1 0 16,7-2 0-16,-4-1 0 16,4 1 0-16,-3-3 0 15,-1-2 0 1,-4-3 0-16,-1-3 1 16,-5-2-1-16,-4 0 0 15,1 2 0-15,-4-2 0 16,3 0 1-16,-3 6 0 15,0-4-1-15,4 3 1 16,-4 4 0-16,0 0 0 16,3 0-1-16,0 7 1 0,4 0-1 0,0 2 1 15,0 4-1-15,0-5 1 16,4 5-1-16,2-6 1 16,-1-5 0-16,6-2 0 15,-2-2-1-15,6-5 0 16,2-2 1-16,0-7 0 15,1-2-1-15,-2-4 0 0,2-7 1 16,-6 4 0-16,-2 0-1 16,-7-3 1-16,-2-1-1 15,-8 8 1-15,-11-1-1 16,-1 7 0-16,-5 5 0 16,-2 3 1-16,-3 11-1 15,-2 0 1 1,-2 9-1-16,0 8 0 15,-4-1 0-15,6 7 0 16,0 3 0-16,7 2 0 16,6 3 0-16,3-8 0 15,8 2 0-15,4-8 0 16,4-1 0-16,12-4 0 16,8-2-1-16,4-3 1 0,-1-5-4 0,3 1 1 15,1-7-7-15,1 0 1 16,1 0-95-16</inkml:trace>
  <inkml:trace contextRef="#ctx1" brushRef="#br0" timeOffset="25567.54">3716 3703 73 0,'3'0'0'16,"0"-3"1"-16,4-1 0 15,0 1 1-15,-1-3 1 16,6 0 0-16,-2-4 0 16,1-5 0-16,-4-3 0 0,2-2 0 15,2-12 0-15,-3-5-2 16,6-1 1-16,3-9-1 16,-2 10 1-16,-1-3-1 15,-1 2 1-15,-2 5-1 16,-1-4 1-16,-3-1-1 0,3 2 1 31,-2 3 0-31,-5 4 0 16,0 1 0-16,0-4 1 15,-1 7-1-15,0 3 0 16,1 1 0-16,-1 5 0 16,0 7-1-16,-2-2 1 15,-2 6-1-15,2 2 1 0,-2 3-1 16,2 7 1-16,-3 7-1 0,-1 9 0 15,-3 8-1-15,0 3 1 16,-4 8-1-16,5-5 1 16,-2 6-1-16,3-4 1 15,4-1-1-15,1-8 1 16,0 2-1-16,4-7 1 16,0-4-1-1,6 4 0-15,4 2-2 16,1-4 0-16,0-4-8 15,-3-5 1-15,2 2-78 16</inkml:trace>
  <inkml:trace contextRef="#ctx1" brushRef="#br0" timeOffset="26037.72">3711 3312 104 0,'0'0'0'16,"-5"0"0"-16,1 0 0 15,-2 0 0-15,6 0 0 16,8 0 0-16,4 0 1 15,1-4-1 1,4 0 1-16,1-1 0 16,6-3 0-16,5 0 0 0,2-1 1 15,7 3 1-15,-7 0 0 16,-3 6 0-16,-2-3 0 16,-3-2 0-16,-4 1 1 15,-6-3-1-15,-7 7 0 16,-1 4 0-16,-2-1 1 15,-3-3-3-15,0 0 1 16,3 0-1-16,-3 0 1 16,0 0-2-16,0 0 0 15,4 0-1-15,-1 0 1 16,3 4-5-16,3-4 0 16,2 0-2-16,-4 5 1 15,-1-2-83-15</inkml:trace>
  <inkml:trace contextRef="#ctx1" brushRef="#br0" timeOffset="26554.48">4065 3279 104 0,'0'0'0'16,"-1"0"1"-16,1 0 0 0,4 0 0 16,-1 0 0-16,2 4 0 0,2-4 1 15,6 0 0-15,0 0 0 16,2 4-1-16,-4 0 1 15,2 4-1-15,-2 2 0 16,0 1 0-16,-1-2 0 16,-6-1 0-16,1 3 0 15,3 3 0-15,-5 7 0 0,5 10-1 16,-6 0 1-16,-2-2 0 16,-3-10 0-16,-7-1 0 15,2-9 0-15,1-2-1 16,1-7 1-16,0-9-1 15,6-7 0 1,0-5 0-16,6-3 0 16,2-5 0-16,5 4 0 15,0 5 0-15,2-1 0 16,0 0 0-16,-2 4 0 16,0 1 0-16,-1 3 0 15,1-3 0-15,-2 3 1 16,-1 1 0-16,-3-1 0 0,3 2 0 15,-2 3 0-15,2-2 0 0,-3 3 0 16,-3-1 0-16,0 8 1 16,-1 0-2-16,-1 0 1 15,2 3-1-15,-3-3 0 16,2 5-6-16,-1-1 0 31,0-1-5-31,1 7 1 16,0-2-67-16</inkml:trace>
  <inkml:trace contextRef="#ctx1" brushRef="#br0" timeOffset="27424.73">4691 3308 101 0,'0'-9'0'15,"0"1"0"-15,0-4 1 16,0-1 1-16,0 6 0 15,-5-2 0-15,-3 0 0 16,2-3-1-16,-5 8 1 0,-5 4-1 16,-3 4 1-16,-5 1-1 15,-1 8 1-15,-2 2-1 16,4 2 0-16,1 1 0 16,5 1 0-16,5-2-1 15,2-2 1-15,-1 3-1 16,8-6 1-16,3 1-1 0,3-1 1 15,4-1-1-15,3-1 0 16,1-6 0-16,6 0 0 16,1-9 0-16,-2 2 1 15,0-7-1-15,0 4 1 16,2-7 0-16,0 1 0 16,-7-1 0-16,2 1 0 15,-3-1 0-15,-3 1 1 16,-5 3 0-16,3 5 0 15,-3 4-1-15,1-4 1 16,0 4-1-16,0 0 0 16,-3 4 0-16,4 0 0 15,-2 5-1-15,6-1 1 16,-5-1-1-16,5 3 1 0,-3 2-1 16,4-4 1-16,2 1-1 15,1-5 0-15,2 0 0 16,4 0 0-16,-3-8 0 15,5 0 1-15,1-4-1 16,0-1 0-16,-3-3 0 16,2-5 0-1,-1 1 0-15,-2-4 1 16,-7 2-1-16,0-1 1 16,-6-3-1-16,-4 1 0 15,-3-3 0-15,-1 6 1 16,-6 3-1-16,3 2 0 15,-5 1 0-15,3 5 1 16,-5 1-1-16,6 2 0 0,-5 4 0 0,3 0 0 16,-1 4 0-1,4 2 0-15,-4-3-1 16,5 4 0-16,-2 5-4 16,4 1 0-16,1 9-5 15,-1-7 1-15,1 3-78 16</inkml:trace>
  <inkml:trace contextRef="#ctx1" brushRef="#br0" timeOffset="27772.21">4894 3316 92 0,'7'-4'0'16,"5"0"0"-16,5-9 1 15,0-8 1-15,0 6 0 16,2-7 3-16,0 1 0 16,-1 2-1-16,0-3 0 15,0 2 0-15,-4 5 0 16,-1 3 0-16,-6 2 0 0,0 7-2 0,-3-2 0 16,2 0 0-16,-1 10 0 15,-3 3-1-15,0 4 1 16,0 8-1-16,-6 2 0 15,-2-1 0-15,2 2 0 16,-3 2-1-16,1-4 1 16,5 0-2-1,1-5 1-15,1 1-6 16,5-4 0-16,-2 3-90 16</inkml:trace>
  <inkml:trace contextRef="#ctx1" brushRef="#br0" timeOffset="28289.29">5121 3374 99 0,'-3'4'0'0,"1"5"0"0,7-9 1 15,3 0 0-15,-7 0 0 16,2-4 0-16,4-1 1 16,-1 1-1-16,8 0 1 15,-2-4-1-15,5-6 1 16,-1 0-1-16,6 0 1 16,-1-7-1-1,6 1 0-15,2-9 0 16,0 1 1-16,1-4 0 15,-2 1 0-15,-4 2 0 16,-2 2 0-16,-1-8-1 16,-4 10 1-16,-2 3-1 15,-5 4 1-15,-4 1-1 0,-2 2 1 16,-4 5-1-16,0 3 0 16,-4 6-1-16,-4 6 1 15,-2 4-1-15,2 10 1 16,3 10-1-16,4-1 0 15,-2 2 0-15,3 2 0 16,3-1-1-16,-3 1 0 16,4 2-1-16,-4-7 1 15,-4-6-1-15,-2-3 0 16,-1-3-3-16,4-7 1 16,-4-2-4-16,6-4 0 15,-2 3-66-15</inkml:trace>
  <inkml:trace contextRef="#ctx1" brushRef="#br0" timeOffset="29476.96">5663 2904 111 0,'0'0'0'16,"1"0"0"-16,-1 0 1 16,3 0 0-16,-3 0 0 0,2 5 0 15,-2 3 1-15,-2-1-1 0,2 15 1 16,0 3-1-1,-3 3 1-15,2 6-1 16,-3 1 1-16,0 7-1 16,-1-9 0-16,-3 4-1 15,4-8 1-15,1-8-1 16,-1-1 1-16,-3-2 0 0,4-7 0 0,0-6 0 16,0-2 0-16,2-3 0 15,1 0 0-15,-3-4 0 0,6-7 0 16,1-2 0-16,2-5 0 15,5-7 0-15,-1-4 0 16,4-6-1-16,4 1 1 31,0-4-1-31,2 7 1 16,-3 3-1-16,-1 6 1 16,0 1-1-16,-2 8 0 15,-4 1 0-15,1 5 0 16,-3 3 0-16,-1 4 0 15,-1 0 0-15,-2 4 0 0,3-1 0 16,-4 6 0-16,0-2 0 0,-3 11 0 16,4 3 0-16,-4 3 0 15,0 1 0-15,0-5 0 16,0 4 0-16,0-3 0 16,-4-3 0-16,4-2 0 15,-2 0 0-15,2-4 0 16,2-8 0-1,-2 2 0-15,4-3 0 16,0-3 0-16,-2-3 0 16,6-3 1-16,-4-3-1 15,4-7 1-15,-2-7-1 0,3-3 1 16,-5-6-1-16,6 3 1 16,-3-2-1-16,4 3 1 15,1 3-1-15,-3 6 1 16,1-2-1-16,-1 7 0 15,1 3 0-15,-4 3 0 16,0 2 0-16,1 4 1 0,-2-3-1 16,1 5 1-16,-1 5-1 15,0-1 1-15,-2 7-1 16,2-1 0-16,-2 2 0 0,-2 3 0 16,5-2 0-16,-2 9 0 15,4-3 0-15,2-1 0 16,4-2 0-16,-4-4 0 15,4 1 0-15,0-7 0 16,3 4 0-16,2-7 0 16,1-3 0-1,-6-7 0-15,-1-11 0 16,-1 3 1-16,-6-5-1 16,1 2 1-16,-1-1-1 0,1 6 0 15,-3 1 0-15,0 2 0 16,-4 3 1-16,0 2 0 15,0 5-1-15,0 0 1 16,0 0 0-16,0 1 0 16,0 7-1-16,-4 1 0 0,2 2 0 15,0 7 1-15,2 3 0 16,-2 5 0-16,-3-1-1 16,-1 3 1-16,-1-2-1 15,4-5 0-15,0-3 0 16,3-2 0-1,3-3-2-15,-3-3 0 16,0 2-9-16,0-12 1 16,0 0-89-16</inkml:trace>
  <inkml:trace contextRef="#ctx1" brushRef="#br0" timeOffset="29693.16">6256 2771 114 0,'0'0'0'16,"-6"-4"0"-16,2-4 1 15,0 0 2-15,1 1 0 32,3 7 0-32,-2-6 0 15,2 2-3-15,0 4 1 0,5 0-2 16,-1 0 1-16,0 4-7 15,-1 4 1-15,-3 5-75 16</inkml:trace>
  <inkml:trace contextRef="#ctx1" brushRef="#br0" timeOffset="30194.45">6256 3165 79 0,'4'-3'0'16,"2"-4"1"-16,1 4 0 0,2 6 1 0,8-3 0 16,7 0 1-16,1 0 0 15,-2-3 0-15,2-6 1 16,-1-6 0-16,-2-10 1 16,-1-5-1-16,-1-3 0 15,-1-3-1-15,0 3 0 31,0-5-1-31,-4 1 1 16,1-5-1-16,-6 5 0 0,-2 1 0 16,-1 6 0-16,-2 5-1 15,3 0 1-15,-4 5-1 16,-1 4 1-16,-3 3-1 16,0 1 1-16,-3-1-1 15,3 5 0-15,0 4 0 0,-3 1 1 16,2 3-1-16,1 0 0 15,-3 7 0-15,-4 1 0 16,-5 12 0-16,2 5 0 16,-3 9-1-16,4-2 1 15,4 1-1-15,3-4 1 16,-1 5-1 0,3-9 1-16,0-5-2 0,9 14 1 15,8 14-8-15,-7-10 1 16,0-1-94-16</inkml:trace>
  <inkml:trace contextRef="#ctx1" brushRef="#br0" timeOffset="30595.66">6369 2875 116 0,'2'0'0'0,"3"-4"0"0,1 4 0 16,0 0 0-16,10-4 0 15,0 4 0-15,8 0 1 16,2-4 0-16,6 4 0 16,5-4 1-16,-9-1 1 15,-4 1 0-15,1 0 0 16,-7 0-1-16,-1-4 0 15,-2 4 0-15,-2-5 0 16,-7 8 0-16,2-2 0 16,-4-1-1-16,2 4 1 15,-6 0-1-15,4 0 1 16,0 0-1-16,3 0 1 16,-5 0-2-16,2 0 1 15,-4 0-1-15,0 0 0 0,4 4-1 16,-4-4 0-16,0 0-3 15,-8-4 0-15,3 0-98 16</inkml:trace>
  <inkml:trace contextRef="#ctx1" brushRef="#br0" timeOffset="32601.33">7221 2515 89 0,'0'0'0'16,"0"0"1"-16,0 0 1 0,5-3 0 15,-5-1 0-15,3-2 1 16,-1 6 0-16,3 0 0 16,1 3 0-16,0 4-1 15,1 6 0-15,-3 2-1 0,5 14 1 16,-3 14 0-16,4-3 0 16,0 9-1-16,0-11 0 15,0 3 0-15,0-4 0 16,4 0 0-16,-2-5 0 15,1 3-1-15,-2-7 1 16,-5-3-1 0,2-3 1-16,-5-7-1 0,7-5 1 15,-2-3 0-15,5-11 0 16,1-9 0-16,1-6 0 16,-2-2 0-16,3-4 0 15,-1 0 0-15,-1-8 0 16,0-1-1-16,0-3 1 15,0-5 0-15,-2 1 0 16,-3 3-1-16,1-2 1 0,1 3 0 16,-3 1 0-16,2 8 0 15,-3 3 0-15,0 3 0 16,-1 7 0-16,2 2 0 16,-5 4 0-16,-1 2-1 15,3 1 1 1,-5 3-1-16,2-2 0 15,-1 1-2-15,3 4 1 16,-1 0-9-16,2 0 1 16,-3 4-81-16</inkml:trace>
  <inkml:trace contextRef="#ctx1" brushRef="#br0" timeOffset="33055.97">7666 2854 85 0,'8'-4'0'0,"-1"0"0"16,10 0 0-16,-2 0 1 15,5-4 1-15,-3-1-1 16,2 1 1-16,-2-9-1 15,1 1 1-15,-6-8-1 16,0 2 1-16,-6-6-1 16,-2 6 1-16,-4-3 0 0,-4 3 0 15,-2 0 0-15,-1 9 0 16,0 1 0-16,-9 9 1 16,3 3-1-16,-4 7 0 15,-3 5 0-15,1 4 0 16,0 9-1-16,-1 9 1 15,5 4-1-15,4-6 0 0,3 1 0 0,3-4 1 16,3-8-1-16,2-1 0 16,2-3-1-16,18-2 1 15,7 3-1-15,4-5 0 16,0-1-1-16,5-8 1 16,2-4-4-16,-3 0 1 15,-1 0-86 1</inkml:trace>
  <inkml:trace contextRef="#ctx1" brushRef="#br0" timeOffset="33742.44">8166 2615 94 0,'0'-3'0'16,"0"-7"0"-16,-3 3 0 15,-2 2 0-15,-4 2 1 16,-8 3 0-16,-2 7 1 16,-4 5 0-16,0 6 0 0,-4 10 0 15,6 8 0 1,1 2 0-16,6-5 0 16,6-4 0-16,4-4 1 15,8 0-1-15,10-4 0 16,14 4-1-16,3-13 1 15,8 1-1-15,-1-11 0 16,3-2 0-16,2-2 0 16,-1-3-1-16,-8-7 1 0,-1-5 0 15,-6-8 0-15,-6-5 0 16,-1-9 0-16,-7-4 0 16,-2-18 1-16,-3-10-1 15,-2 17 1-15,-5 10-1 16,-1 16 1-16,-1 10-1 0,-1 2 0 15,2 7 0-15,-3-3 1 16,2 5-1-16,1-1 0 16,0 3 0-16,0 1 0 15,-2-1 0-15,2 2 0 16,0-1-1-16,0-2 1 16,0 6-1-16,0 0 1 0,3-3-1 15,-3 3 1 1,-3 0-1-16,5-4 1 15,2 0-1-15,-2 0 1 16,3 0-1-16,-3-2 1 16,4-1-1-16,-6 3 1 15,-3 4-1-15,3 0 0 16,-3-4 0-16,3 4 0 16,-2 8 0-16,-1-1 0 0,2 3 0 15,0 5 0-15,-1 3 0 16,-2 2 0-16,1 5 0 15,0 9 0-15,3 11-2 0,0-5 1 16,3-3-8-16,0 1 0 16,1-4-88-16</inkml:trace>
  <inkml:trace contextRef="#ctx1" brushRef="#br0" timeOffset="34660.75">8254 2669 114 0,'12'-4'0'0,"9"-2"0"0,4-1 0 15,3-1-1-15,3-2 1 16,5 3-1-16,-4-1 1 16,2-5 0-16,-3 1 0 15,-2-5 0-15,-8 5 0 16,-1-1 1-16,-6 4 0 15,0 3 1 1,-4-4 0-16,-2 3 0 16,-5 2 1-16,1 2 0 15,0-1 1-15,1 1-2 0,0 3 0 16,-2 3-1-16,-3 1 1 16,-3 2 0-16,1 9 1 15,-3 10-2-15,-6 4 1 16,0 3-1-16,-3 1 1 15,-3 3-1-15,4-9 1 16,5 2-1-16,5-10 0 16,6 2 0-16,11-9 0 0,7 1 0 15,0-5 0-15,4-4-1 16,0 0 1-16,-6-8-1 16,3 0 0-16,-5-4 0 0,-9-5 1 15,-2-3-1-15,-4-8 1 16,-1-1-1-16,-4 0 1 15,-3-4-1-15,-2 8 0 16,-2 5 0-16,0-2 0 16,2 8 0-16,8 0 0 15,6 3 0 1,0 6 0-16,7 6 0 16,-3-2 0-16,4 7 0 0,-2 0 0 15,2 8 0-15,2 7 0 16,2 6 0-16,-3-6 0 15,-2-2 0-15,-7 0 0 16,-1-6-1-16,-3 4 1 16,-4-5-1-16,1 1 1 15,-3-1-1-15,1-3 1 0,3-9-1 16,3-4 1-16,4 0-1 16,0-12 1-16,5-1 0 15,4-3 0-15,4-9 0 16,0 0 0-16,1-9 0 15,2 7 0 1,2-4 0-16,-8 5 0 16,1 4 0-16,-4-3 0 15,-4 0 0-15,0 5 0 16,-3 5 0-16,1 5 1 16,-2-2-1-16,2 4 0 15,-2 1 0-15,-1 1 0 16,0 2 0-16,-1-2 1 0,-3 6-1 0,-1 0 1 15,0 0-1-15,3 0 0 16,1 0 0-16,-4 0 0 16,4-6 0-16,-4 6 0 15,0 0-5-15,-6 0 1 16,0-3 0-16,-1 3 1 16,0 0-100-16</inkml:trace>
  <inkml:trace contextRef="#ctx1" brushRef="#br0" timeOffset="35848.32">9530 2727 68 0,'0'0'0'16,"0"0"1"-16,0 0 1 15,22 4 1-15,-8-8 1 16,0-2-1-16,4-6 0 16,-6-3 0-16,4-7 0 15,2-1 0-15,1-4 0 16,0-8-1-16,0 3 0 0,3-3 0 15,-3 5 0-15,-4 2 0 16,-1 3 0-16,-6 2 1 16,-2 2 0-16,2-1-1 15,-6 7 1-15,2 2-1 16,-3 1 0-16,-1-1 0 16,0 5 0-1,0 4-1-15,0-1 1 16,0-3-1-16,0 8 1 15,3 0-1-15,-3 4 0 16,-3 5 0-16,0-1 0 16,-1 0 0-16,0 5 0 15,0 3-1-15,-2 1 1 16,-4 4-1-16,6-2 1 0,-4-2-1 0,6-9 1 16,2 2-1-16,6 9 1 15,2 9-1-15,-1-3 0 16,2-3 0-16,1-7 0 15,6 2-3-15,-2-5 0 16,-1-3-12-16,0-16 0 16,2 1-58-16</inkml:trace>
  <inkml:trace contextRef="#ctx1" brushRef="#br0" timeOffset="36193.61">9946 2021 82 0,'0'0'0'16,"3"0"2"-16,-3-4 0 15,-6-1 3-15,2 5 1 16,1-3-1-16,3 3 0 15,3 0-2-15,-3 0 0 16,0 0-1-16,0 0 0 16,-3 0 0-16,3 0 1 15,-3 0-2-15,3 0 1 16,-1 3-2-16,1-3 0 16,0 0-2-1,0 0 1-15,4 3-3 16,-1-1 0-1,1 2-77-15</inkml:trace>
  <inkml:trace contextRef="#ctx1" brushRef="#br0" timeOffset="36844">9841 2672 80 0,'0'0'0'16,"3"-7"0"-16,4 4 1 15,1-3 0-15,4 2 0 16,1-1 2-16,4-5 0 15,5 0 0-15,1-9 0 16,-2-6-1-16,4 4 1 0,0-4-2 16,2 0 1-16,5 0-1 15,-7 2 1-15,1 2-1 16,-3-4 1-16,-3 3-1 16,-3 2 1-16,-3 2-1 15,-1-1 1-15,-4-2-1 0,-2 4 1 16,-2 1-1-16,-1-4 1 15,0 7 0-15,-3-4 0 16,2 9-1-16,0-3 1 16,-6 1-1-16,3 3 0 15,-3 1-1-15,2-1 1 0,-5 6-1 16,2 1 1-16,-1 0-1 16,2 1 1-1,-1 6-1-15,1 3 0 16,3-2 0-16,-3 12 0 15,3 1 0-15,-1 8 0 16,-2 8 0-16,0-4 0 16,-1 1 0-16,-2 7 0 15,-1 4 0-15,0-4 0 16,0-8 0-16,-6-1 0 0,-1-3 0 16,3-8 0-16,0-4 0 15,7-5 0-15,4-9-1 16,4 3 1-16,9-6-3 0,-4-3 0 15,1 0-87-15</inkml:trace>
  <inkml:trace contextRef="#ctx1" brushRef="#br0" timeOffset="38301.6">10938 2326 98 0,'3'-8'0'16,"4"0"0"-16,1-1 1 16,5 0-1-1,2-5 1-15,1 1 0 0,-2 0 0 16,4-8 0-16,-7 0 1 16,2-4 0-16,-6 0 0 15,-6-4-1-15,-1 4 1 16,-1 3 0-16,-9 5 0 15,-4 9-1-15,-5 2 1 16,-6 6-1-16,-1 9 1 16,-2 7-1-16,3 9 0 15,-2 3 0-15,7 1 0 0,4-4-1 16,6-4 1-16,0-5-1 16,14 5 1-16,9 4-1 15,5-4 1-15,-1-4-1 16,4-5 1-1,1 1-1-15,2-9 1 16,0-8 0-16,-5-1 0 16,-2-3 0-16,-4-9 0 15,-3-7 1-15,-2 3 0 16,-1 0 0-16,-1-3 1 16,1 6-1-16,-5 3 1 15,3 3-2-15,-2 2 1 0,-3 3-1 0,2-1 0 16,-2 4 0-16,0 4 0 15,0 0 0-15,0 4 0 16,0-2-1-16,0 8 1 16,2-2-1-16,-6 16 0 15,1 9 0-15,-3 2 1 16,1 5-1-16,-2 6 0 0,-2-2 0 16,-1 12 1-16,-1 7-1 15,-3 4 0-15,-4 1 0 16,-1-9 0-16,-4 1 0 15,-1-11 0-15,-8-8 0 16,2-3 0-16,-2-13 0 16,7-10 1-1,4-6-1-15,-1-6 0 16,4-3 0-16,4-11 0 16,6-3 0-16,4-1 0 15,4-10 0-15,10 0 0 16,6-12 0-16,8 3 0 15,5-3 0-15,10-7 0 16,3-3-1-16,-4 2 1 0,-2 8-1 0,-1 5 0 16,3 7 0-16,-10 7 1 15,0 3-1-15,2 2 1 16,0 1-1-16,0-1 1 16,-2 1 0-16,-4-3 0 15,-3 1 0-15,-2-2 0 16,-5 0 0-1,-1-1 0-15,-3 1 0 16,-1-1 0-16,-4 0 0 16,2 5 0-16,-4-1 0 15,1 5 0-15,-4-4 0 16,4 7 0-16,-3 1 0 16,2 1 0-16,-3-2 0 15,0 5 0-15,-3 4 0 0,2 0 0 16,-3 5 0-16,-1 4 0 15,1 7 0-15,-1 1 0 16,-1 4 0-16,-1 0 0 16,4-9 0-16,0 5 0 15,0-9 0-15,2 1 0 16,1-5-1-16,0-1 1 0,0-1-9 0,4 1 1 16,1 2 2-16,-1-2 0 15,1-1-84-15</inkml:trace>
  <inkml:trace contextRef="#ctx1" brushRef="#br0" timeOffset="38502.21">11370 1992 128 0,'3'0'0'0,"3"0"0"0,-6 0 0 16,1-5-2-16,5 2 0 16,4-1-8-16,-4 4 0 15,-3 0-62-15</inkml:trace>
  <inkml:trace contextRef="#ctx1" brushRef="#br0" timeOffset="39274.5">11409 2227 106 0,'0'-5'0'15,"0"1"0"-15,0 4 1 16,0 0 0-16,2 4 1 16,-1 2-1-16,3 1 1 15,-4-3-1-15,6 13 0 0,6 8 0 16,-2-5 0-16,1 1 0 15,-1 0 0-15,1-6 0 16,1-1 0-16,4 3 0 16,1-10 0-16,-1-2 0 0,0-5 1 15,-3-5-1-15,4 2 1 32,-1-7-1-32,-3-5 1 15,4-2-1-15,-7-3 1 16,0-5 0-16,1 0 0 15,-4 0 0-15,0 4 0 16,-3-4-1-16,2 6 1 16,-1 1-2-16,0 5 1 0,4 2-1 15,-4 5 0-15,0 4-4 0,-2 4 1 16,3 4-7-16,-1-2 0 16,1 4-1-16,2-1 0 15,-3 3 7-15,3-2 1 16,-6 4 2-16,0-7 0 15,-4-2 1-15,2 1 1 16,0 2 1-16,5 0 0 0,0 3 3 16,6-5 0-16,6-4-2 15,3-4 0-15,1-5-1 16,2-3 1-16,3 1-1 0,-2-3 0 16,1 2 0-16,-5-8 0 15,-5-5 0-15,-4 6 0 31,-8 1-1-31,-4 1 1 16,-7 5-1-16,-6 3 1 16,-2 5 0-16,-2 1 0 15,-3 6-1-15,4 7 1 16,-5 2-1-16,7 4 0 0,3 3 0 16,-2 3 0-16,4 3 0 0,0-5 1 15,6-2-1-15,4 7 0 16,9 6-1-16,-2-6 1 15,5 0-1-15,8-4 1 16,9 0-1-16,-2-4 0 16,4-2-2-16,1-6 1 15,-1-6-10-15,-2-1 0 16,-4 2-77 0</inkml:trace>
  <inkml:trace contextRef="#ctx1" brushRef="#br0" timeOffset="39658.58">12103 2383 114 0,'0'0'0'16,"-3"2"0"-16,3-2 1 15,0 4 0-15,7-4 0 0,3-4 0 16,2 4 1-16,5 0-1 15,-4-2 0-15,1-1 0 16,-1-5 0-16,2 0 0 0,-5-9 1 16,1-4-1-16,-4-4 1 15,4 1-1-15,-7-6 1 16,-2-1-1-16,-1 0 1 16,-1-5-1-16,-1 8 0 15,-4 6 0-15,0 1 0 16,-2 9 0-1,0-1 0-15,2 6-1 16,-3 3 1-16,0 4-1 16,2 0 1-16,-3 4-1 0,4-1 0 15,0 3-2-15,2 5 1 16,-1 3-9-16,2 0 0 16,-2-2-75-16</inkml:trace>
  <inkml:trace contextRef="#ctx1" brushRef="#br0" timeOffset="40037.65">12254 2306 85 0,'6'-9'0'16,"6"-7"0"-16,4-5 0 15,5-4 1-15,-4 1 1 16,5 4 1-16,-5-5 1 16,-2 0 1-16,2 5 0 15,-6 2 0-15,-1 6 0 0,-6 1-2 16,1 5 1-16,-1 6-1 0,0 0 0 16,-4 4-1-16,1 2 0 15,0 6 0-15,-1 8 0 16,-1 7-1-16,0 3 1 15,-2-4-1-15,1 2 1 32,-1-8-1-32,0 1 0 15,3 3-1-15,0-10 1 0,0 2-2 16,3-3 0-16,-3-5-6 16,8 9 0-16,-4-1-85 15</inkml:trace>
  <inkml:trace contextRef="#ctx1" brushRef="#br0" timeOffset="42025.28">2117 5092 94 0,'2'-2'0'0,"2"-5"1"16,0 2 0-16,-1-2 1 15,2-3 1-15,-3-2 0 16,-2-1 1 0,0 1-1-16,-2 1 0 15,-3 2-1-15,-2 4 0 16,-6 2-1-16,2-1 1 15,-7 8-1-15,1-1 1 16,-4 9-1-16,-3 2 0 16,-1 10 0-16,4 1 0 15,-1 5-1-15,3-1 1 0,4 3 0 0,2-4 0 16,6 1-1-16,6 1 1 16,1 2-1-16,4-4 1 15,0-6-1-15,4-3 1 16,2-6-1-16,3-9 1 15,8-7-1-15,3-2 1 16,0-8-1 0,1-2 1-16,-4-7 0 15,-2 1 0-15,-2 2 0 16,-4-5 0-16,-7 6 0 16,2 3 0-16,-4-2 0 15,-2 9 1-15,-2-2-1 16,0 3 0-16,0 5 0 15,0 2 0-15,0 0-1 0,0 6 1 16,0 0-1-16,-2 4 1 16,0 6-1-16,2 5 1 15,0 1-1-15,2 6 1 16,0 1-1-16,2-8 1 16,3 2-1-16,0-6 0 15,4-3 0-15,-1-3 0 16,5-7 0-16,2-7 1 15,3-2-1-15,1-8 0 16,0-3 0-16,3-9 1 16,2-3-1-16,2-1 0 15,-1-3 0-15,2 6 0 16,-2-1 0-16,1 3 1 16,1-4-1-16,-5 1 0 0,-4 7 0 15,-2-5 1-15,-3 3-1 16,-2-2 0-16,-3 3 0 15,-7 3 0-15,1 3 0 16,-4 2 1-16,-4 1-1 16,-2 8 0-16,-4 4 0 15,0 8 0-15,0 9 0 0,5-1 0 16,0 12 0-16,5 0 0 16,5 7 0-16,-2-6 0 15,5-4-1-15,2 2 1 16,-3 1-1-16,0 4 0 15,-4 0 0-15,-3-5 1 16,-10 3-1-16,-1-10 1 16,5-2-3-16,0-7 0 15,8-11-8-15,12-4 0 16,0 2-78-16</inkml:trace>
  <inkml:trace contextRef="#ctx1" brushRef="#br0" timeOffset="43329.21">3208 5123 99 0,'-2'0'0'16,"-5"5"0"-16,3-3 1 15,-2 1 0-15,6-3 0 16,-1 3 0-16,5-3 0 16,3 0 0-16,10-6 1 15,7 4-1 1,8-3 1-16,6 0-1 15,4 2 1-15,11-7 0 16,-5 3 0-16,0-1 0 16,-4 4 1-16,-6-3 0 15,-3 2 0-15,-5 2 0 0,-5-3 0 16,-7-1 0-16,-3 7 0 16,-8 3-1-16,-1 1 0 15,1-4 0-15,-4-4 1 16,-6-3-1-16,3 7 0 15,0 0-1-15,0 0 0 0,4 7 0 16,-4-7 0-16,2-3-1 16,-2 3 1-16,-2 0-1 15,2 0 0 1,0 0 0-16,0 0 0 16,0 0 0-16,0 0 0 15,-4-4 0-15,4 4 0 16,-4-5 0-16,4 5 0 15,0 0-1-15,0 0 0 16,0 0-1-16,0 0 0 16,4-3-1-16,-4-1 0 0,0-1 0 15,-4 1 0-15,1 0 1 16,0-1 1-16,0-2 0 16,-2 1 0-16,1-1 0 0,-2-1 1 15,-1-5 0-15,-3 4 0 16,-1 2 0-16,1-2 0 15,-2 1 0-15,2 0 0 16,1 4 0-16,1-2 1 16,5 3 0-16,-1 3 0 15,4-4 0-15,0 4 0 0,0 0 0 16,0 0 0-16,0 0 0 16,4 0 0-16,2-5-1 15,1 5 1 1,0 0-1-16,1 1 1 15,2 3-1-15,0 3 1 16,-2-1-1-16,2 6 1 16,0 9-1-16,2 4 1 15,1 12-1-15,-6-9 1 16,-4 7-1-16,-2-10 1 16,-2 0 0-16,-2-3 0 0,-4-4-1 15,-1 1 1-15,-7-2-1 0,8-3 0 16,2 0-6-16,1 4 1 15,-2 1-97-15</inkml:trace>
  <inkml:trace contextRef="#ctx1" brushRef="#br0" timeOffset="45850.75">5903 4627 53 0,'-2'-3'0'16,"-8"3"1"-16,9-4 1 15,4-1 3 1,-3-2 1-16,0 1-3 16,3-1 1-16,-3 2-1 15,-3 2 1-15,3-4 0 16,-3 2 0-16,-1-2-1 16,-5 2 0-16,-6 4-1 15,-2 2 0-15,-2 6 0 16,2-2 0-16,-4 3-1 0,-2-1 0 15,1 2 0-15,5 4 0 16,-1-1 0-16,5 1 1 16,1-1-1-16,6 4 0 15,-2 2 0-15,6 1 0 16,-2-1 0-16,0 6 0 16,2 1 0-16,0 2 0 0,1 11 0 0,2-1 1 15,1 5-1-15,0-1 1 16,3 5-1-16,0-7 1 15,0 0-1-15,-1-2 0 16,1-4 0-16,3 12 0 16,2 5 0-16,-3 4 0 15,3-2 0 1,-2 2 0-16,-2 3 0 16,-2-6 0-16,1-1-1 15,-3 0 1-15,-2-3 0 0,4 9 0 16,-4 5-1-16,0-3 1 15,0 7-1-15,0-7 1 16,0 1-1-16,0 3 1 16,0-2-1-16,0 7 1 15,0 7 0-15,0-9 0 16,0-3-1-16,0 17 1 16,0 5-1-16,0-1 1 15,0 3-1-15,-4-11 1 16,4-1-1-16,0-17 1 0,0-8-1 15,0 3 1 1,4 2-1-16,-3 6 0 16,2 0 0-16,-1 2 1 15,2-2-1-15,0-4 0 16,-1 1 0-16,2 18 0 16,-3 12 0-16,2-3 0 15,-1-7 0-15,1-20 0 16,-4-14 0-16,3 6 0 0,0-1 0 15,0 5 0-15,1 2 0 16,0 3 0-16,-1 5 0 16,-2-6 0-16,3-5 0 15,-2 1 0-15,3 4 0 16,1 15 0-16,-2 11 0 0,-1-25 1 31,1-9-1-31,-1 1 0 16,-6-7 0-16,6 5 1 15,-3-2-1-15,0 8 0 16,0 3 0-16,-3 1 0 16,-1 3 0-16,3-7 0 15,-1-7 0-15,-1 0 0 16,2-5 0-16,1-2 0 0,1 7 0 0,2-4 0 16,-1 3 0-16,3 0 0 15,-2-4 0-15,0-1 0 16,5-4 0-16,-3 1 0 15,0-5 0-15,2 0 0 16,-2 0 0-16,1 2 0 16,3 4 0-16,-1-6 0 0,-5 2 0 15,5-8 0-15,-1-3 0 16,0 1 0-16,6-7 0 16,-2 1 0-16,2-6 0 15,5 2 0-15,6-2 0 0,1-4 0 16,0 2 0-16,-4-2 0 31,-1-4 0-31,4 2 0 16,2-3 0-16,-2-1 0 15,0 3 0-15,-5-5 0 16,-4 2 0-16,-3-2 1 16,-7 1 0-16,3-2 0 15,0 0-1-15,-2-2 1 0,-2 1-1 16,2-3 1-16,1-1-1 0,-3 3 1 15,1-2-1-15,1 2 1 16,-2-5-1-16,2 2 0 16,-2 0 0-16,-1-1 0 15,4 0 0-15,-6-1 0 16,-1 2 0-16,0 2 0 16,0 1 0-1,0-2 0-15,-1 0-2 16,1 0 1-16,0-2-5 15,-7 1 1-15,0-2-4 16,-6 1 0-16,1-3-82 0</inkml:trace>
  <inkml:trace contextRef="#ctx1" brushRef="#br0" timeOffset="49761.91">6616 4501 95 0,'0'0'0'0,"0"0"0"0,0 0 0 16,0 0 1-16,0 0 0 15,0 0 0-15,0 0 1 16,0 0-1-16,0 0 1 16,0 0-1-16,0 0 0 15,0 0 0-15,0 0 1 0,0 0-1 16,0 0 1-16,23 0-1 16,-5-5 1-16,0-2-1 15,2-6 1-15,3 1-1 16,0-9 1-16,2 4-1 15,-4-5 0-15,-2 3 0 16,-3-2 0-16,-2-3 0 0,-4 2 1 16,-4 3-1-16,-2 1 0 15,-4-2 0-15,4 5 0 16,-8 0 0-16,4 0 1 16,-2 2-1-16,0-4 0 15,-4 5 0-15,-3 0 0 16,-2 5 0-16,3-2 0 15,2 0-1-15,-2 6 1 16,0-1-1-16,-1 8 1 16,-1-1-1-16,-1 6 1 15,1 0-1-15,-1 3 1 16,0 5-1-16,5-2 1 16,-4 4-1-16,3-1 1 15,3 2-1-15,0 2 1 0,1 6-1 16,0 6 1-16,-1 6-1 15,1 6 0-15,1 4 0 16,2-6 0 0,-3 6 0-16,3-8 0 15,3-5 0-15,-3 1 0 0,0-6 0 16,2 5 1 0,-2-4-1-16,0-1 0 15,-2-3 0-15,2-8 0 16,0 0 0-16,0-6 0 15,2-2 0-15,1-4 0 16,-3 0 0-16,0-5 1 16,-3 0-1-16,3-4 1 15,0 0-1-15,3-4 1 0,-3 0-1 0,2-2 0 16,-2-1 0-16,5-1 0 16,-2-5 0-16,1-7 1 15,4-5-1-15,-3 4 1 16,3-4-1-16,3 0 1 15,-2 1-1-15,3 6 0 16,2 3 0 0,-5 3 0-16,4 2 0 15,-1 7 0-15,-4-1 0 16,-1 8 0-16,-1-1 0 16,-3 3 0-16,1 0 0 15,-1 4 0-15,0-2 0 16,2-1 0-16,-2 6 0 15,1-1 0-15,2 1 0 0,-2 3 0 16,0 2-1-16,2-5 1 16,-3-1-9-16,5 0 1 15,-5-4-1-15,5 0 0 16,-4 0-75-16</inkml:trace>
  <inkml:trace contextRef="#ctx1" brushRef="#br0" timeOffset="50100.65">7067 4762 113 0,'-4'0'0'0,"-4"-3"0"16,8 3 1-16,0 0 0 15,4 0 1-15,0 0-1 16,-4 0 1-16,4 3-1 16,-4-1 1-16,-4 5 0 0,4 3 0 15,0-2 0-15,-4 16 0 16,4 2-1-16,-2 3 1 16,0 3-1-16,2-3 1 15,0 0-1-15,2-4 1 16,0 0-2-16,2-4 1 15,-3-4-1-15,2-2 0 16,1-2-3-16,2-4 1 16,2 0-96-16</inkml:trace>
  <inkml:trace contextRef="#ctx1" brushRef="#br0" timeOffset="50664.61">7262 4099 99 0,'0'-3'0'16,"3"-1"0"-16,1-1 1 15,7-2 0-15,6-2 0 0,4-3 0 16,-1-1 1-16,2 7 0 16,-2-7 0-16,1 3 0 15,0 2 1-15,1 1-1 0,-2-3 0 16,-7 3 0-16,-4 2 1 15,-3 2-1-15,-3-5 0 32,1 6-1-32,-4 0 1 15,4-2-2-15,-4 4 1 16,0-5-2-16,0 5 1 16,-4-1-8-16,0-2 1 15,-2 3-74-15</inkml:trace>
  <inkml:trace contextRef="#ctx1" brushRef="#br0" timeOffset="51050.24">7391 3877 93 0,'2'0'0'16,"3"0"0"-16,-5 0 0 16,-7-4 1-16,4 0 1 15,-1 4 3 1,0-5 0-16,8 2 0 15,-4-1 0-15,-4-1-1 16,4 1 0-16,0 4-1 0,0 0 1 16,-4 0-1-16,4 0 0 15,0 0-2-15,0 0 1 16,4 0-1-16,-4 0 1 16,-4 4-1-16,4 5 1 15,0-1-2-15,0-1 1 16,2 7 0-16,0 11 0 15,4 8 0-15,-1-4 1 16,-4 3-2-16,5-1 1 0,-3-4-1 16,-2-7 1-16,2-2-1 15,1-2 0-15,-4-10 0 0,0 4 0 16,3-1-2-16,-3-2 1 16,3-1-7-16,2 1 0 15,-3-2-88-15</inkml:trace>
  <inkml:trace contextRef="#ctx1" brushRef="#br0" timeOffset="51705.46">7314 3894 83 0,'-4'0'0'0,"1"0"1"16,3 0 1-16,-3-4 3 16,3 4 0-16,0 0-1 15,0 0 1 1,-7 0-2-16,4 0 1 15,-1 0-2-15,4 0 0 16,0 0 0-16,2 0 0 16,3 4-1-16,-2 4 1 15,4 5-1-15,-4-5 1 16,5 5-1-16,-4-5 0 16,2 3 0-16,2-1 0 0,-4-2-1 0,1-1 1 15,0 3-1-15,1-6 1 16,2 4-1-16,2-5 0 15,2 7 0-15,3-8 0 16,4-2 0-16,-3-2 0 16,-1-8 0-16,-2-3 0 15,0-2 0-15,-4-1 0 16,0-5 0-16,-5 4 0 0,0 0 0 16,0 5 0-16,-4 4 0 15,2-2 0-15,-2 3 0 16,0 2 1-16,0 3-1 15,0 2 1-15,0 7 0 16,-5 10 0 0,-4-1 0-16,-1 9 0 15,0 3 0-15,-4 2 0 16,-3 7-1-16,2 0 1 16,2-4-1-16,2 2 1 15,-3-3-2-15,3-7 1 16,7-3-7-16,2-4 0 15,-2-1-83-15</inkml:trace>
  <inkml:trace contextRef="#ctx1" brushRef="#br0" timeOffset="52886.81">6386 5255 97 0,'0'0'0'16,"-4"0"0"-16,4 0 0 16,0 0 0-16,6 0 0 15,6 0 0-15,12-3 1 16,8-1 0-16,6-1 1 15,13-1-1 1,3-1 1-16,9 0-1 16,-1 2 1-16,4-4 0 15,16 2 0-15,14-2-1 16,-9-1 1-16,-2 4 0 16,-19 0 1-16,-14 3 0 15,-13 0 0-15,-8-1 0 0,-9 1 0 16,-8 0-1-16,-2 1 0 15,0-3 0-15,-7 3 1 16,0-1-2-16,-2 3 0 16,-3 0-1-16,0 0 0 15,0 5-5-15,-3-5 1 0,-2 5-91 16</inkml:trace>
  <inkml:trace contextRef="#ctx1" brushRef="#br0" timeOffset="53974.5">6864 5631 99 0,'0'0'0'16,"-4"0"0"-16,4 0 1 15,0 0-1-15,0 0 1 16,0 0 0-16,4 0 1 0,-1 1 1 15,4 0 0-15,1 2 0 16,1-3 0-16,2-3-2 16,2 2 1-16,2 0 0 0,2-3 0 15,4-5-1-15,-3 2 0 16,3-2 0-16,-10-4 0 16,0-2 0-16,-5-6 1 15,0 4-1-15,-5 1 1 16,-2-2-1-16,0 3 0 0,-4 2 0 15,1 5 0-15,-1-5 0 16,0 6 0-16,-2 2 0 16,0 1 0-16,-4 4-1 15,5 0 1 1,1 4-1-16,-1 0 1 16,-2 4-1-16,3 1 1 15,0 3-1-15,0 1 1 16,0 11-1-16,-2-3 1 15,4-1-1-15,-1 2 1 16,4-1-1-16,-3 2 0 16,3 2 0-16,0 8 1 0,0 2-1 15,0 0 1-15,0 6-1 16,0-3 0-16,-4 2 0 0,4-7 0 16,0-4 0-16,0-7 0 15,1-2 0-15,2-8 0 16,0 1 0-16,-2-5 1 31,2-8-1-31,-3 0 0 16,0-8 0-16,3 0 0 0,1-5 0 15,2-4 1-15,2-3-1 16,3-1 0-16,1-4 0 16,-1 0 0-16,0 4 0 15,-1 4 1-15,-4 5-1 16,2 0 1-16,0 5-1 0,-6 1 1 15,2 6-1-15,0 3 0 16,-3 0 0-16,1 4 0 16,1 2 0-16,-1 4 0 15,0-1 0-15,2 8 1 16,-3-2-1-16,2-3 1 16,1 2-1-1,2-1 0-15,2-3 0 16,-2-1 0-16,1 1-1 0,8-5 1 15,5 0-4-15,-6 1 1 16,2-1-104-16</inkml:trace>
  <inkml:trace contextRef="#ctx1" brushRef="#br0" timeOffset="54460.34">7340 5424 95 0,'0'0'0'15,"5"-1"0"-15,0-1 1 16,-2 1 2-16,0-3 1 15,-3 0-1-15,0 0 1 16,-3 4-1-16,3 0 0 16,0 0-1-16,0 4 1 15,0 7-1-15,0 11 0 16,-3 7 0-16,3-4 0 16,0 8 0-16,3-4 0 15,-3 3 0-15,3-1 0 16,2 1 0-16,0 8 0 0,3 7-1 15,-4-3 1-15,2-4-1 16,-2 3 1-16,-1 2-1 16,-1-8 0-16,1-1 0 15,-3-9 0-15,-3-2-1 16,2-9 1-16,0-3-1 16,-2-2 1-1,-1-6-1-15,0-1 0 16,2-1-4-16,2-3 1 15,-2-9-7-15,6 6 1 16,0-4-81-16</inkml:trace>
  <inkml:trace contextRef="#ctx1" brushRef="#br0" timeOffset="54877.15">7507 5412 104 0,'2'-4'0'0,"6"-9"0"16,-7 9 0-16,1 0 1 15,-2 4 1-15,0-3 0 16,0 3 1-16,0 0-1 15,0 0 1 1,3 7-1-16,1 1 1 16,-3 5-1-16,4 10 0 15,3 12 0-15,-2-6 0 16,0 8 0-16,-1-3 0 16,0 3 0-16,1 7 1 15,1 6-2-15,-1-1 1 16,0 1-1-16,-1-6 0 0,1 2 0 0,-2-5 0 15,1-3-1-15,-2-5 1 16,-2-8-2-16,2-4 1 16,0-4-6-16,-7-5 0 15,1 3-90-15</inkml:trace>
  <inkml:trace contextRef="#ctx1" brushRef="#br0" timeOffset="55463.28">6688 5516 116 0,'0'0'0'0,"-6"0"0"16,6 0 1-16,3-2 0 15,0-1 0-15,-1-1 0 16,1 0 1-16,-3 0 0 16,0 4 0-16,-5 0-1 0,5 0 1 15,0 8-1-15,0 5 1 16,2 6-1-16,1 3 1 15,-1 3-1-15,0 7 1 16,1 6-1-16,2 2 1 16,0 7-1-16,3-3 0 15,-2-1 0-15,1 4 0 0,-4 1-1 16,2-8 1-16,-3-3-1 16,0-8 0-1,0-4 0-15,1-1 0 16,0-6-5-16,-3-2 0 15,0-3-3-15,0-1 0 16,-3 1-77-16</inkml:trace>
  <inkml:trace contextRef="#ctx1" brushRef="#br0" timeOffset="55933.53">6483 5574 95 0,'0'0'0'0,"0"0"2"16,0 0 0-16,-3-7 1 0,3 7 0 16,0 0 0-16,0 0 1 15,3 10-1-15,-3-1 1 16,0 0-1-16,0 7 0 16,-3 5 0-16,3 11 0 15,0 5-1-15,0 12 0 16,0 4 0-1,0 2 1-15,0 6-2 16,0-7 1-16,0 0-1 16,-2-1 1-16,0 1 0 0,-2-4 0 15,4-5-1-15,0-3 0 16,0-9-1-16,4-4 0 16,-4-6-5-16,4-7 1 15,-1-3-5-15,2-8 0 16,0 2-79-16</inkml:trace>
  <inkml:trace contextRef="#ctx1" brushRef="#br0" timeOffset="57353.07">6898 7528 70 0,'0'0'0'15,"-2"7"0"-15,2-1 1 16,2-2 1-16,-2-1 0 16,2 2 1-16,-2-5 0 15,6 0 0-15,0 0 1 16,6 0-1-16,1-5 1 15,4 2-1-15,4-6 1 16,3 1-2-16,-5-4 0 0,2-5 1 0,-8 0 0 16,-1 1-2-16,-5-5 1 15,-4 0 0-15,0-1 0 16,-3-2-1-16,0 5 1 16,-3-3-1-16,0 7 0 15,1-5 0-15,-4 4 1 31,-2 0-1-31,-2 11 0 0,-3-2 0 16,4 4 0-16,0 3 0 16,3 0 0-16,2 3 0 15,-1 4 0-15,-1-2 0 16,-1 8 0-16,4-1-1 16,-1 8 1-16,0 2-1 15,2 0 1-15,-1 3-1 0,1 0 1 16,0 0 0-16,2 3 0 15,-4-3-1-15,3 9 1 16,1 5-1-16,0 4 1 16,0 5-1-16,0 0 1 15,-3-3-1-15,3-3 1 16,-2-2-1-16,0-4 1 16,2-3-1-16,0-3 1 15,0-10-1-15,0 0 0 16,0-4 0-16,0-3 0 15,2-5 0-15,0-4 1 16,-2-4-1-16,3-4 1 16,2-4-1-16,2-5 1 15,3 1-1-15,-3-12 1 0,2-2-1 16,0 2 1-16,4-3-1 16,-3-1 1-16,0 6-1 15,-1 2 0-15,-4 8 0 16,-1 2 0-16,0 5 0 15,-4 2 0-15,1 3 0 16,-1 0 0-16,3 5 0 0,-1 5 0 16,2 0 0-16,0 2 1 15,-2 4-1-15,4-1 0 16,-3 4 0-16,3-4 0 16,-5-2 0-16,5-1 0 15,-2-2 0-15,6 0 0 16,5 2-1-16,-5-2 0 15,0-4-6-15,1 0 1 16,2 1-94-16</inkml:trace>
  <inkml:trace contextRef="#ctx1" brushRef="#br0" timeOffset="57823.35">7294 7890 122 0,'-4'0'0'16,"-2"-1"0"-16,4-1 0 15,2-2 0-15,-2-2 0 16,2-1 1-16,0 2 0 0,2 2 0 16,0-1 1-16,4-2-1 15,-4 4 1-15,3 2-1 0,-1 0 1 16,2 0-1-16,1 5 1 16,-1 8-1-16,-1 2 1 15,-2 4-1-15,-7 4 0 16,-2 1 0-16,2-3 0 15,-3 3-1-15,4-3 1 16,0-1-1-16,2-4 1 0,1-5-1 16,4 0 1-16,2-7-1 15,4 4 0-15,6-8 0 16,-2 0 0-16,0 0-1 16,0-8 1-16,1 4-4 0,1-9 1 15,-3 1-4-15,1-5 1 31,1 5-83-31</inkml:trace>
  <inkml:trace contextRef="#ctx1" brushRef="#br0" timeOffset="58248.68">7458 7211 119 0,'0'0'0'16,"3"-6"0"-16,0 3 0 16,4-4 0-16,9 2 0 15,10-6 1-15,-2 3 0 16,2-2 0-16,-1 0 1 16,-1 5 0-16,-1-5 0 0,-6 0 0 15,-2 7 0-15,-2-4-1 16,2 2 1-16,-6 2-1 15,0-1 0-15,0-4-1 16,-5 4 0 0,-4-2-1-16,0 3 1 15,0-6-8-15,-4 6 1 0,-3-6-79 16</inkml:trace>
  <inkml:trace contextRef="#ctx1" brushRef="#br0" timeOffset="58603.07">7635 7006 111 0,'-4'-2'0'0,"-2"-2"0"16,0 0 1-16,2 1 1 0,3 2 0 15,-1-3 1-15,1-1 0 16,1 5 0-16,-3-4 1 16,3 4-2-16,0 0 1 15,0 0-1-15,0 0 0 16,-3 2-1-16,1 0 1 15,0 7-1-15,-3-1 1 0,2 0 0 16,-1 9 0-16,2 0-1 16,-4 2 0-16,1 3 0 15,2 6 0-15,2 7 0 16,1-8 0 0,1 2-1-16,5-1 1 15,2 0-1-15,-2-3 1 16,4-3-2-16,-2-4 1 15,0-1-8-15,1-5 0 16,-6-4-7-16,3-1 1 16,-1 0-62-16</inkml:trace>
  <inkml:trace contextRef="#ctx1" brushRef="#br0" timeOffset="59111.08">7482 7083 94 0,'3'3'0'0,"1"-2"1"16,-7 4 1-16,-1-5 1 15,-1 4 1-15,-1-4-1 0,3 0 0 16,-1 0 0-16,4 0 0 16,0 4-1-16,4 0 1 15,-1 0-2-15,11 4 1 16,10 2 0-16,-5 0 0 16,0 0-1-16,-1-6 1 15,0 0-1-15,0 0 1 0,-5-4-1 16,1-7 0-16,0 2 0 0,-4-5 0 15,-1-3 0-15,1 1 0 16,-6-3 0-16,1 2 0 16,-1 5 0-16,-3 4 0 15,-1-6 0-15,0 7 1 32,-1 3-1-32,-3 0 1 0,-2 13-1 15,-4-1 0-15,0 9 0 16,-2 4 0-16,-2 4-1 15,0-1 1-15,1 2-1 16,5-1 0-16,4-4-3 16,3 10 1-16,0-5-107 15</inkml:trace>
  <inkml:trace contextRef="#ctx1" brushRef="#br0" timeOffset="59775.31">6606 8333 82 0,'3'0'0'15,"1"-7"0"-15,-1 7 0 16,-3-2 1-16,17-5 1 15,1-2 0-15,16-3 0 16,9 0 1-16,6-1 0 16,10 3 1-16,3 1 0 15,8-4-1-15,25-3 1 0,13-2 0 16,-14 2 1-16,-9 4-2 16,-9-1 0-16,-7 1 0 15,-27-1 1-15,-20 9-1 16,-2-1 1-16,-6 2-2 15,-4 3 1-15,-2 0-1 16,-4 0 0 0,0-4-2-16,2 4 1 15,-3 0-2-15,-2 4 1 16,1-4-6-16,-2 12 1 16,-2-3-93-16</inkml:trace>
  <inkml:trace contextRef="#ctx1" brushRef="#br0" timeOffset="60762.68">7035 8609 91 0,'4'0'0'15,"-1"0"2"-15,-3 0 0 16,3-4 1-16,-7 4 1 15,-5 0-2-15,6 0 0 16,0 4 0-16,6 0 1 16,-1-1-1-16,2 3 0 0,1 1-1 15,0-6 1-15,2 3-1 0,8 0 1 16,5-4-1-16,0 0 1 16,3 0-1-16,0-9 0 15,2-2 0-15,-4-5 1 16,-1-2-1-16,-8-3 1 15,-1-2-1-15,-8 1 1 16,0 1-1 0,-3 2 0-16,-4 2 0 15,2 3 1-15,-6 3-1 16,3 3 0-16,-3 2-1 16,-1 2 1-16,-5 4 0 15,4 0 0-15,-4 4 0 16,3 2 0-16,5-1-1 0,-1 5 1 15,-1 0 0-15,0 5 0 16,4 1 0-16,-3 5 0 16,-1 0 0-16,4 4 0 15,-2 1-1-15,2 6 1 16,-2 1 0-16,2 5 0 0,1-1-1 16,0-2 1-16,-3 2-1 15,1 1 1 1,-2-4-1-16,-1 7 1 15,4 2-1-15,1-5 0 16,3-4 0-16,0 0 1 16,3 2-1-16,-3-6 0 15,-6-6 0-15,2-8 0 16,1-2 0-16,6-6 0 16,1-4 0-16,-1-14 0 0,8-6 0 15,-5-4 0-15,4-5 0 16,2-5 0-16,1-6 0 15,1 4 0-15,-2 6 0 16,-2 6 0-16,0 1 0 0,-3 4 0 16,-3 8 0-16,6-2 1 31,-3 5-1-31,1 4 1 16,-1 0-1-16,-4 0 0 15,3 4 0-15,1 9 0 16,1 5 0-16,-1 1 0 0,-2 1 0 15,0 0 1-15,3-2-1 16,-2 2 0-16,1 1 0 16,0-5 0-16,3 1-4 0,-2-5 1 15,-4-5-13-15,3-1 1 16,-1-2-72-16</inkml:trace>
  <inkml:trace contextRef="#ctx1" brushRef="#br0" timeOffset="61147.84">7441 8530 94 0,'3'-8'0'16,"0"-5"0"-16,1 1 1 16,-2 1 1-16,-1 3 0 31,-1-2 1-31,-1 2 1 15,1 1-1-15,-2 2 1 16,2 4-1-16,0 1 1 0,2 6-1 0,-1 9 0 16,3 6-1-16,-1 8 1 15,0 4-1-15,-3 6 0 16,4 5 0-16,-1 2 1 16,1 4 0-16,1-6 0 15,-3 6-1-15,2 3 1 16,2 4-1-16,-3 2 0 15,-1 2-1-15,0-8 1 16,-4-3-2-16,4-11 1 16,-2-12-1-16,0-5 0 15,0-6-3 1,0-7 0-16,-4-6-9 16,1 0 0-16,-3 1-78 0</inkml:trace>
  <inkml:trace contextRef="#ctx1" brushRef="#br0" timeOffset="61680.6">6836 8530 109 0,'0'0'0'0,"0"4"0"16,0-4 1-16,-4 0 0 0,4 0 0 16,-3 2 1-16,3 5 0 15,0 1 0-15,0 9 1 16,0 6 0-16,0 6 0 16,0 6 0-16,0 2 1 0,3 4-2 15,-3 3 1-15,4 6-1 16,-3 7 0-16,1 8 0 15,1-1 0-15,2 2-1 16,-2-9 1-16,-1-2-1 16,0-10 0-16,0-5-1 15,-2-5 1 1,4-13-1-16,-4-3 0 16,0-6-4-16,0-11 1 15,0-2-8-15,-4 0 1 16,0-2-78-16</inkml:trace>
  <inkml:trace contextRef="#ctx1" brushRef="#br0" timeOffset="62119.23">6664 8620 92 0,'0'-4'0'0,"-5"1"1"15,3-5 0-15,0 4 3 16,-2-4 0-16,0 3-1 16,2-3 1-16,-1 5-1 15,3 2 1-15,0-3-1 16,0 4 1-16,-5 8-1 0,5 13 0 15,-3 7-1-15,2 6 0 16,1 8 0-16,0-1 0 16,4 8 0-16,-2 11 0 15,4 12-1-15,-2-3 1 16,-2 10-1-16,-4 7 1 16,-5 11-1-16,2-3 1 0,1 3-1 0,1-10 1 15,3-8-2-15,0-30 1 16,3-27-1-16,-2-1 0 15,2-13-2-15,5 1 0 16,2-9-2-16,7-21 0 16,4 3-98-16</inkml:trace>
  <inkml:trace contextRef="#ctx1" brushRef="#br0" timeOffset="62783.57">7671 8411 109 0,'0'0'0'0,"0"4"0"16,3-11 1-16,0-2 0 15,1 0 1-15,0 2 0 16,-2 2 0-16,1 1 0 16,-1 1 1-16,1-1 0 0,-3 4 0 15,0 0-1-15,0 0 0 16,0 7 0-16,3 2 0 15,-3 7-1-15,4 3 1 16,-2 9 0-16,4 6 1 16,-3 12 0-16,6 4 0 15,-2 4-1-15,0 0 1 16,-3 0-2-16,-1-3 1 16,-3-1-1-16,0 3 1 15,-3 1 0-15,-1-1 0 16,-3-2-2-16,0-8 1 15,5-3 0-15,-5-11 0 16,6-8-1-16,-1-8 1 16,-1-1-1-16,3-4 0 0,0-1-2 15,3-7 0-15,-1 0-8 16,2-9 0-16,2 3-93 16</inkml:trace>
  <inkml:trace contextRef="#ctx1" brushRef="#br0" timeOffset="64488.14">7852 4261 77 0,'2'4'0'16,"0"-1"0"-16,6-3 0 15,-1 0 1-15,10-3 1 16,5-1 0-16,-3 2 1 15,2-4 2-15,0 6 0 16,-1-4-1-16,-2 4 0 0,-4 0-1 16,0 0 1-16,4 0-1 15,-6 0 0-15,0 4-1 16,-5-4 0-16,0 3-1 16,-1 1 1-1,-2 1-1-15,-2 2 1 16,0 2-1-16,1 0 1 15,0-2-1-15,1 18 1 16,-1 6-1-16,2 1 0 16,0 1 0-16,4 8 0 15,4 8 0-15,-7-2 0 16,2 0 0-16,-1-7 0 0,0-1-1 16,1 14 1-16,-3 7-1 15,3 5 1-15,2 1-1 0,-3-3 1 16,1-1 0-16,2 3 0 15,-3 0 0-15,4 5 0 16,5 4 0-16,-4-3 0 31,1 0 0-31,1-5 0 16,-3 1-1-16,-1 17 1 16,0 20-1-16,-2-14 1 0,0 2 0 15,-3-21 1-15,2-19-2 16,-3 27 1-16,2 11 0 15,-1-5 0-15,0-3-1 16,-3-19 1-16,1-11 0 0,-1 10 0 16,0 0 0-1,2 20 0-15,-1 8-1 16,3-8 1-16,-4-7-1 0,3-9 1 16,-2-7-1-16,1 18 0 15,-2 11 0-15,5-25 0 16,1-9 0-16,0 5 1 0,-7-1-1 15,5 17 1-15,-4 16 0 0,3-13 0 16,-2-3-1-16,-2-19 1 16,1-11 0-16,2 9 0 15,-3-4-1-15,2 7 0 16,-1 2 0-16,3-5 0 31,0-1 0-31,0-6 0 16,-2 0 0-16,1-3 0 0,0 6 0 15,0 0 1-15,-9 0-1 16,5 0 1-16,1 0 0 16,3-7 0-16,-1 1-1 15,3-6 1-15,-4-4-1 16,0 4 1-16,-2-4-1 0,1 7 0 16,1 3 0-16,1-1 1 15,-2 1-1-15,3 2 0 16,-2-4 0-16,2-5 1 15,-4 0-1-15,3-7 0 16,0 0 0-16,-1 1 0 16,-2-2 0-1,3 1 0-15,-3 8 0 0,0 0 0 16,0 3 0-16,0-4 0 16,0 0 0-16,0 1 0 15,0-1 0-15,-5-3 0 16,2-10 0-16,-2 1 0 15,-4-8 0-15,-1 0 0 16,-7-3 0-16,0-2 0 0,-1-1 0 16,-3 0 0-16,2-8 0 15,-3 7 0-15,-2-1 0 16,-1 0 0-16,-6-2 0 16,2-2 0-16,-2 2 0 15,3-3 0-15,-1-4-1 16,5 0 0-16,-1-7-6 0,1-2 1 15,-4 0-3-15,1-3 0 16,-1 1-96-16</inkml:trace>
  <inkml:trace contextRef="#ctx1" brushRef="#br0" timeOffset="65543.78">8694 6080 101 0,'0'0'0'0,"-4"1"0"16,4-1 1-1,0 0 1-15,2-1 0 16,6-2 1-16,-1-1 1 15,0-2-1-15,3 4 1 16,4-3-1-16,0 5 0 16,3 5 0-16,1-3 0 15,-4 4-2-15,4 10 1 16,-1 9 0-16,-4 7 0 0,-1 8-1 0,-12 3 0 16,-4 6 0-16,-7-6 0 15,-2 4-1-15,-5-10 1 16,1 1-1-16,3-13 1 15,1-4-1-15,9-13 1 16,0-3-1-16,8-6 1 16,2-11-1-1,5-11 1-15,6-8-1 16,5-5 1-16,-1-3-1 16,2-6 0-16,-1-3 0 15,1 5 1-15,-5 3-1 16,3 2 0-16,0 2 0 15,0 3 1-15,4 0-1 16,-7 4 0-16,-1 2 0 0,-4 8 0 16,-3 1 0-16,-1 7 1 15,-3 2-1-15,-2 1 1 16,-1 4-1-16,-3 4 1 16,-7 8-1-16,1 9 1 15,-3 8-1-15,-5 4 0 16,-2 0 0-16,0 0 1 15,4 4-1-15,0 5 1 16,7-3-1-16,2-1 1 16,5-6-1-16,11 0 1 15,6 1-1-15,-2-6 0 16,0-3 0-16,5-4 0 16,4 0-3-16,-1-7 0 15,-2 0-9-15,1-2 0 0,0-3-78 16</inkml:trace>
  <inkml:trace contextRef="#ctx1" brushRef="#br0" timeOffset="73659.32">2305 11502 105 0,'0'0'0'0,"0"0"0"15,0 0 1-15,0 0 0 16,0 0 0-16,0-20 0 0,0 11 0 15,-2 0 0-15,2 0 0 16,0-1 0-16,0-2 1 16,2 6-1-16,-2-5 1 31,0 3-1-31,0 2 0 16,0-1 0-16,-2 0 1 0,1 4-1 15,-3-4 1-15,0 3-1 16,-2 3 0-16,-1 1 0 15,0 0 0-15,-5 1 0 16,-2 5 0-16,-3 1-1 16,-4 4 1-16,-6 6-1 0,-2-5 1 15,0 2-1-15,-1 5 1 16,2 3-1-16,1 1 1 16,1-4-1-16,6 3 0 15,6-7 0-15,7 3 0 16,4-1 0-16,6-2 0 15,7 1 0 1,8 6 1-16,14 7-1 16,-3 0 0-16,4 4 0 0,-1-2 0 15,-1 2 0-15,-3 3 0 16,-7 0 0-16,-7-1 0 16,-7-2 0-16,-4-4 0 15,-6-4 0-15,-4-3 0 16,-11-7 0-16,1-2 0 0,-8-3 0 15,2-5 0-15,2-5 0 16,-4 0 0-16,-3 0 0 16,7-3 0-16,4-2 0 15,2 1 0-15,8 1-1 16,0 0 1-16,7 0-4 16,0-1 1-16,0 1-90 0</inkml:trace>
  <inkml:trace contextRef="#ctx1" brushRef="#br0" timeOffset="74223.3">2489 11757 106 0,'0'0'0'16,"0"0"1"-16,0 0 0 15,0 0 0-15,-17 7 0 16,4 0 1-16,-3 4 0 15,-3 1 0 17,-2 8 0-32,4-5 0 15,1 4 0-15,10-2 0 16,-1 1-1-16,7 0 1 16,7-3-1-16,3-1 1 15,2-1-1-15,2-8 0 16,0 2 0-16,0-1 0 0,1-4-1 0,1 3 1 15,1-5-1-15,-4 0 1 16,-1 0-1-16,-2-5 1 16,0 3-1-16,1-8 1 15,2 2-1-15,-4-12 1 16,-3-5-1-16,-6 3 1 16,-3-1-1-16,-5 6 1 0,-4-5-1 15,0 6 1-15,-2 8-1 16,2 1 1-16,-3 6-1 15,6-5 0-15,4 6-4 16,5 0 1-16,0 0-95 16</inkml:trace>
  <inkml:trace contextRef="#ctx1" brushRef="#br0" timeOffset="75464.13">3188 11579 102 0,'0'0'1'16,"0"0"0"-16,0 0 1 15,0 0 0-15,0 0 1 0,0 0 0 16,0 0-1-16,0 0 0 16,0 0 0-16,0 0 0 15,0 0-1-15,0 0 1 16,-10 20-1-16,4-3 0 16,-1 3-1-16,2 9 1 15,1 2-1-15,4 1 1 16,1 1-1-16,5 0 1 0,1-4-1 15,1-4 1 1,2-9-1-16,1-3 1 16,-2-1-1-16,1-10 1 15,2 1-1-15,-4-3 0 16,-3 0 0-16,3-8 1 16,5-7-1-16,-1-3 1 15,1-3 0-15,-5 0 0 16,2 4 0-16,-7-8 0 0,0 2 0 15,2 5 0-15,-3 5 0 16,0 1 0-16,0 5 0 16,1 1 0-16,-2 2 0 15,-1 4 0 1,0 0-1-16,0 10 1 16,4 5-1-16,-4 6 1 15,2-4-1-15,3 3 1 16,1-4-1-16,-2 2 1 15,3 2-1-15,3-4 0 16,-1-1 0-16,3-3 0 0,-2-1 0 16,1-5 0-16,-1 0 0 15,1-5 0-15,-5 0 0 16,0-1 0-16,-2 0 0 0,8-2 0 16,1-11 0-16,-2-2 0 15,5-10 0-15,-7-7 0 16,-2-1 0-16,-1 2 1 15,-2 2-1-15,0 4 1 16,-4 4-1-16,0 2 1 16,-4 2-1-16,4 4 1 0,-4 0-1 15,4 6 1-15,-2-3-1 16,2 8 1-16,0-4-1 16,0 1 1-16,2 3-1 0,-2 2 0 15,0-5-1-15,4 10 1 16,2 1-9-16,0 1 0 31,-4 0-90-31</inkml:trace>
  <inkml:trace contextRef="#ctx1" brushRef="#br0" timeOffset="75912.25">3674 11690 118 0,'0'0'0'0,"0"0"0"31,6 0 0-31,3-5 0 16,6-1 0-16,-3 1 1 16,1-4 0-1,0 2 0-15,-1 1 0 16,-2-6 0-16,1 1 0 0,-4-2 1 15,2-4-1-15,-4 2 1 16,-3-2-1-16,-4 9 1 16,-8 1-1-16,-1 3 0 15,0 4 0-15,-3 4 1 16,-4 3-1-16,2 5 0 16,-4 1 0-16,4 2 0 15,2 2 0-15,1 1 0 0,3 0 0 16,8 8 0-16,2 3 0 15,7-4 0-15,3 0 0 16,2-6 0-16,2-1-1 16,-2-8 1-1,0-3-1-15,6-2 0 16,2-2-1-16,9-6 1 16,9 1-4-16,-14-1 1 15,2-1-99-15</inkml:trace>
  <inkml:trace contextRef="#ctx1" brushRef="#br0" timeOffset="76629.7">4339 11848 76 0,'0'0'1'0,"0"0"1"16,0 0 1-16,0 0 0 0,0 0 0 16,0 0 1-16,0 0 0 15,12-20 0-15,12-11-1 16,-7 3 1-16,1-5-2 15,-7 5 0-15,-7 2 0 16,2 2 0-16,-4 2 0 0,-2 6 0 16,-6 0-1-16,0 4 1 15,-2 4-1-15,-2-3 1 16,-1 2-1-16,1 4 1 16,0-2-1-16,-1 3 0 15,1 2 0-15,-2 2 0 16,4 2-1-16,-1 2 1 0,2 3-1 0,0-5 0 15,1 8 0-15,3-4 0 16,-4 1-2-16,6 0 0 16,1 1-5-16,0 2 1 15,1-5-76-15</inkml:trace>
  <inkml:trace contextRef="#ctx1" brushRef="#br0" timeOffset="77901.86">4431 11665 103 0,'0'0'0'0,"6"-4"1"16,5-4 1-16,-3 1 0 15,2-3 1-15,0 2 0 16,-3 0 0-16,1-1 0 16,-1 1 0-16,-1 1 0 15,0-3-1-15,-1 8 1 16,-2-5-1-16,-2 3 0 16,1 2-1-16,1-2 1 15,0 8-1-15,2-1 0 16,-3 7 0-16,3-3 0 15,0 1-1-15,1 4 1 16,0 4-1-16,5 6 1 0,6 7-1 16,1 0 0-16,-1 4-2 15,0-9 1-15,-3-2-2 16,1-5 0-16,-4-6 0 16,1-9 1-16,-1-4 1 15,-4-8 0-15,0 0 1 16,1-12 0-1,-5-3 0-15,4 6 0 16,-6-5 1-16,1 10 0 31,1-2 0-31,-2 7 1 16,-1 2 0-16,4 3 0 16,-4 3 0-16,0 1 0 15,4 0-1-15,-1 0 1 0,3 0-1 0,-2 0 1 16,0 0-1-16,6-1 1 15,0-2-1-15,1 3 0 16,4-4-1-16,1-1 1 16,-2 1-1-16,-3-3 1 15,2 5-1-15,-1-5 1 16,-2-2-1-16,-4-3 1 0,2-2-1 16,-6 0 1-16,-2 2-1 15,-2 1 1-15,-6 5-1 16,-2 0 1-1,-4 5-1-15,0 2 0 16,0 9 0-16,-3-3 0 16,0 7 0-16,2 3 0 15,5-5 0-15,3 3 0 16,7-2 0-16,4-1 0 16,2 1 0-16,8 8 0 15,4 1 0-15,-4-4 0 16,0-4 0-16,8-10 0 0,4-10 0 15,1 3 0-15,-4-1 0 16,5-4 0-16,-4 0 0 0,-5 1 0 16,-2 0 0-16,-1 0 0 15,-5-1 0-15,-1-1 1 16,-3 1-1-16,0 0 1 16,1-3 0-16,-5 1 0 15,3 3-1-15,1 1 1 16,-4 4-1-1,2-3 1-15,-3 5-1 16,0 0 1-16,0 0-1 16,4 0 1-16,-1 0-1 15,-1 0 1-15,-1 0-1 16,6-1 1-16,6-3-1 16,-3 1 1-16,1-1-1 0,1-2 1 15,-1 4-1-15,2-9 1 16,-2-1-1-16,-5-3 0 15,2-4 0-15,-10-1 0 16,-2 0 0-16,-6 6 0 16,-3 5 0-16,-3 5 0 15,-7 8 0-15,4-1 0 0,-1 10 0 16,1-1 0-16,0 6 0 0,8-1 0 16,3 2 0-16,4-5 1 15,4 3-1-15,4-3 1 16,3-2-1-16,4-1 0 15,8-1 0-15,3-5 0 16,8 2-1-16,0-1 0 16,4-2-8-1,-6-1 0 1,2-3-101 0</inkml:trace>
  <inkml:trace contextRef="#ctx1" brushRef="#br0" timeOffset="78519.3">5575 11571 107 0,'0'0'1'15,"0"0"0"-15,5 0 2 16,-3-5 1-1,-2 0 0-15,-6 3 1 16,-4-4-2-16,-5 5 1 16,-2-2-1-16,-4 9 0 15,4 3-1-15,1 0 0 16,3 2-1-16,7 1 1 16,3 1-1-16,3-5 0 15,3 2-1-15,3-3 1 0,1-2-1 16,5-4 1-16,0-1-1 15,3-1 1-15,-2-2-1 0,-1-1 1 16,1 0-1-16,2-10 1 16,1-8 0-16,-1-6 0 15,-1-6 0-15,-3-4 1 32,-2 1-1-32,0 2 1 15,-4 2-1-15,3 0 1 16,-4-1-1-16,2 2 1 0,-6 10-1 15,1 4 1-15,2 6-1 16,-3 1 1-16,2 2-1 16,-2 5 1-16,1 0-1 15,-1 4 1-15,4-3-1 0,-4 3 0 16,0 0-1-16,0 0 1 16,0 0-1-16,0 11 1 15,-4 6-1-15,3 7 1 16,1 5-1-16,-2 1 0 15,-1 5 0-15,2-1 0 16,1 1 0-16,4-3 0 0,6-2-1 16,0-2 1-16,4-6-11 15,1-2 0-15,3-1-103 0</inkml:trace>
  <inkml:trace contextRef="#ctx1" brushRef="#br0" timeOffset="79891.42">6979 11105 76 0,'0'0'1'0,"0"0"0"16,0 0 2-16,0 0 0 16,0 0 0-16,0 0 1 15,0 0-1-15,0 0 1 0,0 0-1 0,0 0 0 16,-18-19-1-16,4 13 0 15,-3-3-1-15,-7 9 1 16,-7 5-1-16,-2 6 1 16,-5 3 0-16,0 6 0 15,-4 5 0-15,8 5 0 16,3 10-1 0,9-2 1-16,5 3-1 15,10-7 1-15,7 0-1 16,10-2 0-16,6-7 0 15,14-6 0-15,8-5 0 16,3-7 0-16,5-3-1 16,-8-4 0-16,-6-7-1 15,6-2 0-15,4-6-5 0,-7-1 1 16,0 1-81-16</inkml:trace>
  <inkml:trace contextRef="#ctx1" brushRef="#br0" timeOffset="80492.84">7150 10914 119 0,'0'0'0'15,"0"0"1"-15,0-3 0 16,0-4 1 0,-3 5-1-16,3 2 1 15,-4 2-1-15,3 7 1 0,1 5-1 0,-2 8 1 16,2 6-1-16,0-1 0 15,0 7 0-15,0-4 0 16,0 1 0-16,0-1 0 16,0 3-1-16,-3 5 1 31,0 5-1-31,2-7 1 0,1-3-1 16,0-4 1-16,0-7-1 0,0-2 1 15,1-8-1-15,0-5 1 16,4-4-1-16,-3-5 1 15,6-3-1-15,5-20 1 32,10-15-1-32,-7 8 1 15,1 6-1-15,-5 6 1 0,-1 6-1 16,-1 5 1-16,-4 6-1 16,1 10 1-16,0 7-1 15,3-2 1-15,-1 5-1 16,1-5 1-16,-1 1-1 15,6-4 0-15,5 1-2 0,-5 0 0 32,-1-6-7-32,-2 0 1 15,0 0-84-15</inkml:trace>
  <inkml:trace contextRef="#ctx1" brushRef="#br0" timeOffset="81295.28">7487 11295 94 0,'0'0'0'0,"0"0"0"16,0 0 0-16,12-8 0 15,9-4 0-15,-8 3 0 16,-1 0 1-16,-2 2 0 16,-2 1 1-16,1-1 0 15,-2 2 1 1,1-2 0-16,-4 0 0 15,1-4 0-15,2 0-1 16,-5-2 0-16,1 1 0 16,-8 3 0-16,-2-3-1 15,-8 8 1-15,-3 1-1 0,0 6 1 16,-4 1-1-16,2 1 0 16,2 8 0-16,1 1 0 15,2 4 0-15,6 2 0 16,4 10-1-16,2-5 1 15,6-2-1-15,2-5 1 0,-1-1-1 16,2-5 0-16,4-6 0 16,11 3 0-16,3-7 0 15,-6-1 0-15,0-1 0 0,0-3 1 16,0-9-1-16,0-10 1 16,-2-6 0-16,-3 5 0 15,-2 2 0-15,-3 3 1 16,-3 2-1-16,-1 4 1 15,-1 4-1-15,-1 1 0 16,-2 3 0 0,0 4 0-16,0 0-1 15,0 0 1-15,5 7-1 16,0 1 1-16,-2-4-1 16,7 11 1-16,4 6-1 0,-2-4 1 15,-2-3-1-15,3-6 1 16,4-5-1-16,2-6 0 15,4-11 0-15,-6 2 0 16,-2-1 0-16,3-1 0 16,-1 0 0-16,1-11 1 15,-2-4-1 1,-6 0 0-16,-6 4 0 16,-4 3 1-16,-5 7-1 15,-3 0 0 1,1 2 0-16,-6 3 0 15,1 3 0-15,-2 5 0 16,4-1 0-16,-4 3 0 16,6 0 0-16,-2 3 0 15,4-2-1-15,-1 6 1 16,2 4-2-16,2-5 1 16,0 2-4-16,0-3 0 0,3 1-5 15,3 0 1-15,-3 0-77 16</inkml:trace>
  <inkml:trace contextRef="#ctx1" brushRef="#br0" timeOffset="81611.82">7907 11099 114 0,'0'0'0'16,"12"-7"1"-16,8-5 0 16,-9 3 1-16,-1 2 0 0,-3 4 0 15,-3 0 0-15,-2 2 0 16,2 0-1-16,-4 1 1 16,3 2-1-16,-3 2 1 15,0 2-1-15,0 2 0 16,0 8 0-16,2-4 0 15,1 2-1-15,0 1 0 0,4 2-1 0,1-1 0 16,2 1-8-16,0 8 0 16,-2 0-72-16</inkml:trace>
  <inkml:trace contextRef="#ctx1" brushRef="#br0" timeOffset="82044.14">8071 11216 89 0,'0'0'0'0,"3"0"0"15,2 2 0-15,5-2 1 16,4-2 0-16,-4 2 0 15,4-4 0-15,1-3 1 16,-2 2 0-16,5-2 0 16,-3 1 0-16,1-6 1 15,2 1-1 1,-4-3 1-16,0-6-1 0,-11-9 0 31,-3-4 1-31,-6 4 0 16,-2 4-1-16,-3 7 1 15,-3 5-1-15,1 7 0 16,3 3-1-16,2 6 1 16,1-1-2-16,-3 8 1 0,-1-3-1 15,1 5 0-15,4 5-2 16,1 1 1-16,5-4-7 16,0 0 1-16,0 1-73 15</inkml:trace>
  <inkml:trace contextRef="#ctx1" brushRef="#br0" timeOffset="83385.86">8306 11092 108 0,'0'0'1'0,"14"-16"0"16,11-4 2-16,-12 3 0 15,0 9 1-15,-6-2 0 16,0 7-1-16,-3-1 0 16,0-2-1-16,-3 5 1 15,2 2-2-15,3 5 1 16,-2-2-1-16,3 9 1 16,6 2-1-16,-1 0 0 0,-2-2-1 15,4 0 0-15,2 1 0 16,-1-3 0-16,0-2-1 15,-2-1 0-15,0-4-1 16,-3-4 1-16,2 0 0 16,-1 0 0-16,-5-3 0 15,1-2 1 1,0-2 0-16,-2-6 0 16,0-3 0-16,-1 2 1 15,1 1 0-15,-2 2 1 16,-1 3 0-16,-2 1 0 15,1 2 0-15,2 0 1 16,-2 5-1-16,-1 0 0 16,6 0-1-16,-6 0 1 0,4 0-1 0,-1 0 1 15,-3 0-1-15,0 0 1 16,4-1-1-16,-4 1 0 16,0 0 0-16,0 0 0 15,0 0-1-15,0 0 1 16,0 0-1-16,0 0 1 15,0 0-1 1,0 0 1-16,0 0-1 16,0 0 1-16,0 0-1 15,0 0 1-15,0 0-1 16,0 0 1-16,0 0-1 16,0 0 1-16,0 0-1 15,0 0 1-15,0 0-1 16,0 0 1-1,0 0-1-15,0 0 1 16,0 0-1-16,0 0 1 16,0 0-1-16,0 0 1 15,0 0-1-15,0 0 1 16,0 0-1-16,0 0 1 0,0 0-1 16,0 0 0-16,2 6 0 0,-2-1 0 15,5 2 0-15,-2-4 0 16,5 7 0-16,-6-8 0 15,2 4 0-15,1-2 1 16,-2-1-1-16,0 0 0 16,0-2 0-16,7-2 0 15,0-2 0 1,0 0 0-16,0-1 0 16,2-4 0-16,2-9 0 15,-2 2 0-15,1-5 0 16,-7-2 0-16,-1-6 0 15,-2 6 0-15,-3 3 0 16,-8 6 0-16,-1 5 0 0,-6 8 0 16,-2 7 0-16,-3 7 0 15,2 9-1-15,4-2 1 16,1 5 0-16,8-1 0 16,8-1-1-16,8 0 1 15,4 0-1-15,2-8 1 0,-3-4-1 16,6 1 1-16,5-4-1 15,2-2 1 1,8-7-1-16,-9-4 1 16,2 1 0-16,2-10 0 15,3-8 0-15,-1-7 0 16,-1-9 0-16,-4-12 0 16,-3-4 0-16,-4 6 0 15,-5-1 0-15,-7 6 0 16,-3 5 0-16,0 2 0 0,-5 12 0 15,0-2 0-15,-1 4 0 16,-3 4 0-16,-1 5 0 16,0 5 0-16,-1 5 0 0,-4 7 0 15,0 4 0-15,-2 4 0 16,-6 2 0-16,5 6 0 16,-5 4 0-16,9 12 0 15,1 5 0-15,1 3 0 16,6 5 0-16,1-1 0 15,1-6 0-15,9-6 0 0,2-8-2 16,1-4 1-16,1-3-10 16,0-2 1-16,-1 1-97 15</inkml:trace>
  <inkml:trace contextRef="#ctx1" brushRef="#br0" timeOffset="84319.37">9566 11092 86 0,'0'0'1'0,"0"0"0"15,0 0 0-15,0 0 1 16,13-16 0-16,-2 8 1 16,1-4 0-16,8-8 0 15,-1-2-1-15,11-10 0 16,0-1 0-16,2-5 1 15,0-3 0 1,-7 3 0-16,-2 11 0 16,2-2 0-16,-2 8-1 0,-4-1 1 15,-6 5-1-15,1 5 1 16,-2 0-1-16,-5 4 0 16,-1 0-1-16,-2-5 1 15,-1 4-1-15,-6 2 0 16,-5 0-1-16,-1 7 1 0,-1 3-1 15,1 6 1-15,0 4-1 16,8 6 0-16,1 6 0 16,7 7 0-16,5 7 0 15,-2 2 0-15,-3 5-1 16,-5-9 1-16,2 4-1 16,-8-9 0-1,-2-5-1-15,-2-6 0 16,-1-8-5-16,4-8 0 15,-2 1-80-15</inkml:trace>
  <inkml:trace contextRef="#ctx1" brushRef="#br0" timeOffset="84767.4299">10001 10986 96 0,'0'0'0'0,"0"0"0"16,0 0 1-16,4 0 1 15,1 0-1-15,7-4 1 16,3 1 0-16,4-5 0 16,3 1 1-16,0-8 0 0,2-9 0 15,-6-6 0-15,2-8-1 16,-5 4 1-16,-4 3-1 16,2-6 0-16,-3 2 0 15,-3 3 0-15,0-4 0 16,-2 2 1-16,-5-1-1 15,0 4 0 1,0 6-1-16,-2 3 1 16,-1 7-1-16,1-2 1 15,-1 8-1-15,-2 6 1 16,1 0-1-16,-6 9 0 16,-2 6 0-16,2 8 0 15,1 5 0-15,-1 1 0 16,2 7-1-16,5-4 1 0,3 2-1 0,0 1 1 15,6 1-1-15,3 17 0 32,6 12-5-32,-5-19 0 15,2-1-6-15,-2-12 0 16,-3 2-77-16</inkml:trace>
  <inkml:trace contextRef="#ctx1" brushRef="#br0" timeOffset="85106.12">10110 10738 104 0,'0'0'0'0,"0"0"0"16,4 0 0-16,8-4 1 0,11 3 0 16,-8-2 1-1,3 1-1-15,1 1 1 16,-2 0 0-16,4 1 1 16,1-6-1-16,-4 3 1 15,-4 2-1-15,-1 0 1 16,-7 1-2-16,1-2 1 15,-4 2-2-15,4 0 1 16,-2 0-2-16,2-4 1 0,-2 3-4 16,4 1 1-16,1 0-84 15</inkml:trace>
  <inkml:trace contextRef="#ctx1" brushRef="#br0" timeOffset="86594.97">10478 10741 110 0,'0'0'0'0,"20"-7"1"16,8 0 0-16,-8 2 1 16,-5 0 0-16,-4 3 1 15,-5 0-1-15,-2-3 0 16,-1 1 0-16,-3 1 0 0,-4-7-1 16,-5 3 1-16,-2 2-1 15,-9 2 0-15,-6-1 0 16,1 8 0-16,-5 8 0 15,3-3 0-15,1 3 0 16,1 5 0-16,5-2-1 0,3 7 1 31,6 3-1-31,6 0 1 32,12 1-1-32,-2-6 1 15,-1-5-1-15,6-7 1 16,4-4-1-16,2-4 1 0,3 0-1 15,2-9 1-15,4 2 0 16,-4-11 0-16,-2-2 0 0,-1 5 0 16,-7-4 0-16,-4 6 1 15,-1 8-1-15,1-4 1 16,-5 5-1-16,3 4 0 16,3 0 0-16,6 6 0 15,0 13 0-15,0-6 0 16,-1 2 0-16,5-3 0 0,-4 1-1 15,2-1 1-15,1-2-1 16,-2-3 1-16,1-4-1 16,0 0 1-16,-2-6-1 15,3-11 1-15,-3-10-1 0,-3 5 1 16,2 0-1-16,-3-2 1 31,2-4-1-31,2 3 1 16,3-3-1-16,-2-3 1 15,-3 0-1-15,0-1 1 16,-5 1-1-16,-1 1 1 0,-3 2-1 16,1 3 1-16,0-1-1 15,-4 4 0-15,2 4 0 16,-2-10 0-16,0-3 0 0,0 6 0 16,0 5 0-16,0 5 0 15,0 3 0-15,0 4 0 16,-2 5 0-16,2 0 0 15,0 0 0-15,0 0 0 16,0 0 0-16,0 0 0 16,0 0 0-1,0 0 0-15,0 0 0 16,0 0 0-16,0-4 0 16,0 4 0-16,0 0 0 15,0 4 0-15,-5 4 0 0,-4 5 0 16,-7 5 0-16,0 1 0 15,-7 6-1-15,3 7 0 16,-3 0-1-16,3-3 0 16,-5 1-1-16,8-9 1 15,3-1 0-15,7-8 0 0,-1 1 0 16,6-5 1-16,4 0 0 16,6-2 0-16,6 1 0 15,10-6 1-15,3-1-1 16,4-1 1-1,-1-5-1-15,-3 3 1 16,-6-1 0-16,0-3 0 16,-7 3 0-16,4-10 0 15,-2-7 0-15,-6 17 0 16,0 10 0-16,-5-3 1 16,0 2 0-16,-2 2 0 15,3 3 0 1,3-3 1-16,-1 1-1 15,9-4 1-15,5-2-1 0,-1-2 0 16,4-2 0-16,-4-2 0 16,0 1 0-16,-1-2 0 15,2-4-1-15,-5-2 1 16,0-3 0-16,-3-6 0 16,-6-3-1-16,-1 1 1 0,-5 3-1 15,-9 1 1-15,-10 3-1 16,0 5 1-16,-7 7-1 15,-1 9 1-15,-1 6-1 16,3 10 1-16,0 7-1 16,4-4 1-1,5 6-1-15,4-3 1 16,-2-1-1-16,10-6 1 16,3-3-1-16,8-3 1 15,5 2-1-15,7-4 0 16,7-2 0-16,7-3 0 15,3-4-8-15,1 2 1 16,0-2-109-16</inkml:trace>
  <inkml:trace contextRef="#ctx1" brushRef="#br0" timeOffset="88415.64">11685 10436 79 0,'0'0'1'0,"0"0"0"0,0 0 0 0,0 0 1 16,0 0 1-16,0 0 0 15,35-7-1-15,-11 2 1 16,9-5-1-16,0-3 1 16,2-2-1-16,0 3 0 15,-3-1 0-15,-4 6 0 16,-7-1 0 0,-3 4 0-16,-6-2 0 15,-1 2 0-15,-4 3 0 16,-4-1 0-16,0 2-1 15,-3 0 1-15,2-5-1 16,-7 1 1-16,-7 2-1 16,1 1 0-16,-7 1 0 0,3 1 0 15,-5 1 0-15,5 2 0 16,2 1 0-16,-5 12 0 16,2 1-1-16,2 1 1 15,2-3-1-15,2-1 1 16,4 4-1-16,-2-1 0 0,2 4 0 15,2 1 0-15,0 3 0 16,3 0 0 0,2 2 0-16,-1-2 0 15,0 2 0-15,-1-3 0 16,-2-1 0-16,-3-1 0 16,-2 1 0-16,2 5 0 15,-7 4 0-15,1-4 0 16,0-1 0-16,0-6 0 15,2-3 0-15,3-6 1 0,0-8-1 16,-1 2 1-16,4-4-1 16,4-3 1-16,4-3-1 15,4-4 1-15,2-2-1 16,6 0 1-16,-1 0 0 0,2 2 0 16,1 0-1-16,-1 1 1 15,1-1-1-15,-4 2 1 16,4-1-1-16,-4-1 1 15,0-5-1-15,-1 2 1 16,1 5-1-16,-2-2 0 0,0 1 0 16,-1 6 0-16,1-7-3 15,-3 6 1-15,-3 0-5 16,2-2 1 0,-4 3-86-16</inkml:trace>
  <inkml:trace contextRef="#ctx1" brushRef="#br0" timeOffset="88901.52">12057 10788 107 0,'0'0'0'0,"10"-3"1"15,13 1 0 1,-13-1 0-16,0-1 0 15,-4-1 1-15,-1 1-1 0,2-4 1 16,0 0-1-16,-3-5 0 16,3 2 0-16,-7-1 0 15,0-2 0-15,0 1 0 16,-3-3 0-16,-5-1 0 16,1 3-1-16,0 3 1 15,-1 3-1-15,2-1 1 0,-4 5-1 16,3 0 1-16,1 1-1 0,0 3 1 15,1 3-1-15,-3 1 0 16,3 2 0-16,0 1 0 16,1-3-2-16,1 0 1 15,0 2-5-15,2-1 1 32,-2 1-76-32</inkml:trace>
  <inkml:trace contextRef="#ctx1" brushRef="#br0" timeOffset="89218.01">12113 10702 96 0,'0'0'0'0,"18"-10"1"16,12-5 0-16,-7 4 1 15,-6 0 1-15,-3 3 0 16,-2 2 0 0,-3 1 1-16,-4 3-1 0,0-2 0 15,-5 4 0-15,0 0 0 16,3 4-1-16,-1 2 0 16,-2 1-1-16,3 0 1 15,-2 0-1-15,8 4 0 16,2 1-1-16,4-4 0 15,1 4-2-15,-2-3 0 0,2 0-92 16</inkml:trace>
  <inkml:trace contextRef="#ctx1" brushRef="#br0" timeOffset="89550.17">12447 10448 125 0,'0'0'0'0,"0"-6"1"15,0-3 0-15,0 2 1 16,-2 5 0-16,1-1 0 16,-1-1-1-16,2 4 1 0,-3 4-1 0,1 1 1 15,2 12-1-15,0 13 1 31,-1 13-1-31,1-7 1 16,0-2-1-16,0-5 0 16,1-3-1-16,1-6 1 15,1-4-1-15,-1-2 0 0,1-3-3 16,-1-4 0-16,1-1-7 16,2-4 1-16,-3 3-78 15</inkml:trace>
  <inkml:trace contextRef="#ctx1" brushRef="#br0" timeOffset="89851.0399">12459 10336 109 0,'0'0'0'0,"0"-5"1"16,0-2 0-16,1-3 0 15,2-2 0-15,-3-1 1 16,4-4 0-16,-1 2 0 15,1 3 0-15,5-6 0 0,3-10-1 0,-2 4 1 16,1 1-1-16,2 6 1 16,-1 2-1-16,5 1 0 15,0 2 0-15,1 7 0 16,3 5-1-16,-4 6 1 16,4 5-1-16,-3 2 0 15,-2 5 0 1,-5-5 0-16,0 0-2 15,-9 4 0-15,-2 1-4 16,-8 1 1-16,2 3-80 16</inkml:trace>
  <inkml:trace contextRef="#ctx1" brushRef="#br0" timeOffset="91586.78">12368 10527 81 0,'0'0'0'0,"12"-4"0"0,9-1 1 0,0 2 1 16,6-3 1-16,-3 1 0 16,6-1 1-16,-7-2 0 15,-3 4 0-15,-2-3 0 16,-6 4-1-16,-2 0 1 15,-5 1 0-15,3-1 0 16,-6 3 0 0,0 0 0-16,-2 0-1 15,0 0 0-15,0 0-1 16,0 0 0-16,0 0 0 16,-1 8 0-16,0 2-1 15,-1 2 1-15,-1 1-1 16,0 3 0-16,1 4 0 15,0-2 0-15,-3 0-1 0,10-4 1 32,2 0-1-32,3-3 1 15,-2-6-1-15,5-2 0 16,5-3 0-16,-5-3 0 16,-1-2 0-16,-1-4 0 0,-3-2 0 15,-4-5 1 1,-2-2-1-16,-4 2 1 15,-1-3-1-15,2 4 1 16,-2 5-1-16,4 0 1 16,5-2-1-16,3 6 0 15,9 2 0-15,0 4 0 16,2 3 0-16,3 4 0 16,-7 5 0-16,3-1 0 0,-6 7 0 15,-2-2 0-15,-1-1 0 16,-3 0 0-16,-2 2 0 15,-2-5 0-15,-6-3 0 16,0-2 0-16,1-2 0 16,-1-1 0-16,1-1 0 0,0-3 0 31,-1 0 0-31,3-3 0 16,3-2 0-16,0-12 0 15,3-5 0-15,2 0 0 16,1-3 0-16,0 0 0 15,-2 0 0-15,0-7 0 0,-1-1 0 16,2 8 1-16,-6 3-1 16,0 6 1-16,2 4-1 0,-2 1 1 15,2 5-1-15,4-3 1 16,-5 6-1-16,4 0 0 16,-1 0 0-16,2 2 0 15,-4-2 0-15,2 7 1 16,-2 2-1-16,1 12 0 15,0 8 0-15,-1-1 0 0,1 0 0 16,-3 3 0-16,-2-1 0 16,3-2 0-16,-3 0 0 15,1-7 0-15,2-4 0 16,0-3 0-16,0-2 0 16,-3-5 0-16,0 0 0 0,0-4 0 31,0 4 0-31,0-8 1 15,0-4-1-15,2-2 1 16,-1-5-1-16,3-7 0 16,-1-6 0-16,3-1 0 0,1-9 0 15,1 11 1-15,1 4-1 16,1 5 0-16,0 2 0 16,2 3 0-16,1 2 0 0,-7 4 0 15,1 3 0-15,-3 3 0 16,2 1 0-16,-4 0 0 15,1 1 0-15,-3-1 0 16,2 4 0-16,-2-4 0 16,4 6 0-16,-4-6 0 31,4 0 0-15,-4 0 1-16,0 0-1 15,0 0 0-15,0 0 0 16,0 0 0-16,0 0 0 0,0 0 0 15,0 0 0-15,0 0 1 16,0 0-1-16,0 0 0 16,0 0 0-16,0 0 0 15,0 0 0-15,0 0 0 16,0 0 0-16,0 0 0 0,1 0 0 16,2-3 0-16,1 3 0 15,-1-3 0-15,4 2 0 16,-4 1 0-16,3 0 0 15,0 1 0-15,1 5 0 0,1 9 0 16,0 11 0-16,-4-1 0 16,-1 3 0-16,-3-3 0 15,0 0 0-15,0-6 0 16,0-1 0-16,0-1 0 16,0-10 0-16,0 1 0 15,0 2 0 1,0-5 0-16,0 2 0 15,0-7 0-15,3 3 0 16,-3-3 0-16,0-3 0 16,0-9 0-16,1-7 0 0,5-12 1 15,1-8-1-15,-3 9 0 16,2 5 0-16,2 1 0 16,1 6 0-16,0 0 0 15,1 4 0-15,-4 3 0 0,2 4 0 16,-3 5 0-16,0-5 0 15,-1 5 0-15,0 1 0 16,2 4 0-16,-2 4 0 16,3 8 0-16,-5 10 0 15,2-3 1 1,-4-1-1-16,1 5 0 16,2 2 0-16,-2-6 0 15,1 0-1-15,0-2 1 16,3-8-5-16,-2 0 0 15,-1-5-3-15,1 2 0 16,-1-4-92-16</inkml:trace>
  <inkml:trace contextRef="#ctx1" brushRef="#br0" timeOffset="92511.58">13547 10426 93 0,'0'0'0'16,"9"-15"0"-1,5-11 3 1,-8 12 0-16,-1 1 0 0,0 4 1 15,-3 6-1-15,0-4 1 16,-4 0-1-16,0 2 0 16,-1-2-1-16,-4 1 1 15,-2-4-2-15,-6 8 1 16,-4-5-1-16,-4 9 1 16,-3 5-1-16,3 6 1 0,-5 5-1 15,9 5 1-15,4-2-1 0,1 4 1 16,6 4-1-16,4-8 0 15,4 1 0-15,4-2 0 16,8-7-1-16,0-1 1 16,6-6-1-16,-5 0 1 15,2-3-1 1,2-6 1-16,3-7 0 16,-4 2 0-16,-2-3 0 15,-1-7 0-15,0-4 0 16,-1-3 1-16,-2-3-1 15,-2 6 1-15,-5 4-1 16,0 5 0-16,-3 6 0 16,2 2 0-16,0 5 0 0,1 8 0 15,2 9-1-15,2-2 1 16,1 7-1-16,1-6 1 16,1 2-1-16,0-5 1 15,-3-2-1-15,4-1 1 16,3 4-1-16,-3-8 1 15,-2-4-1-15,3-7 1 16,-2-9-1-16,1-10 1 16,-1-5-1-16,-3 0 0 15,-1-1 0-15,2 2 1 16,-3-1-1-16,2 1 1 16,-2 6-1-16,-3 1 0 15,4-1 0-15,-3-2 1 16,0-1-1-16,1 5 0 0,-3-5 0 15,0 8 0-15,-1 0 0 16,0 5 0-16,-1 0 0 16,1 3 1-16,-1 1-1 15,1 2 0-15,0 4 0 16,0 2 1-16,-4 0-1 16,-2 12 0-1,-2 10 0-15,1 6 0 16,-3 2 0-16,4 0 0 15,4-3 0-15,0 7 0 16,2-3 0-16,2 7 0 16,4-1 0-16,1 5 0 15,5 1-3-15,2-6 0 16,0-5-6-16,-4-7 1 0,2 0-100 0</inkml:trace>
  <inkml:trace contextRef="#ctx1" brushRef="#br0" timeOffset="92928.15">13639 10279 102 0,'0'0'0'0,"-7"0"1"47,-4 0 0-47,6 0 1 15,1 0-1-15,11-2 1 16,9-3-1-16,5 1 1 0,2 0-1 0,8-3 1 16,-1 2-1-16,-4 1 0 15,-3-1 0-15,1 4 1 16,-5 1 1-16,-2-3 0 15,-4 3 0-15,-2 0 1 16,-5-4-1-16,-1 4 1 16,2 0-1-16,-6 0 0 15,1 0-1-15,-2 0 0 16,0 0-1-16,0 0 0 16,0 0-1-1,0 0 0-15,3 0-5 16,1 0 0-16,0 0-97 15</inkml:trace>
  <inkml:trace contextRef="#ctx1" brushRef="#br0" timeOffset="93260.28">13901 10257 120 0,'0'0'0'0,"0"0"1"16,1 7 0-16,-1-7 1 0,3 4-1 16,-3-4 1-16,0 0 0 0,0 0 0 15,0 0 0-15,0 0 0 16,0 0 0-16,0 4 0 16,2 3-1-16,-2 9 1 15,0 6-1-15,0 3 1 16,-2 0-1-16,2-6 0 15,0 3 0 1,0-4 0-16,2-5-1 16,-2-1 0-16,0 1-2 15,0-6 0-15,0-5-7 16,0-2 0-16,0 0-81 16</inkml:trace>
  <inkml:trace contextRef="#ctx1" brushRef="#br0" timeOffset="93460.88">13978 10148 139 0,'0'0'0'16,"2"-10"1"-1,3-2-1-15,-1 5 0 16,2 0-2-16,-2 3 1 15,-1 4-8-15,1 6 0 16,1 3-75-16</inkml:trace>
  <inkml:trace contextRef="#ctx1" brushRef="#br0" timeOffset="93846.4299">14048 10227 136 0,'0'0'1'0,"-3"8"0"47,1 0 1-47,0 3 0 16,2 3-1-16,0-1 1 16,0-2-1-16,0-1 1 15,0-5-1-15,4 15 0 0,2 2-1 16,1 0 1-16,-1-7-1 15,4-2 1-15,2-4-1 16,-1-6 0-16,-1-3 0 0,3-12 0 16,2-8 0-16,-5 5 0 15,-2-2 0-15,-5 1 1 16,-6-1-1-16,-1 0 1 16,-3 1-1-16,-3 2 1 15,-4 3-1-15,3 3 1 16,1-1-1-16,0 5 0 0,4 4-2 15,-1-4 1-15,2 8-8 16,2-4 1-16,0 0-89 0</inkml:trace>
  <inkml:trace contextRef="#ctx1" brushRef="#br0" timeOffset="94272.31">14226 10399 90 0,'0'0'3'0,"4"0"0"16,4 0 2-16,-2 0 0 15,3-2 2-15,0-6 0 16,-1-2-2-16,-1 2 0 15,0 1-1-15,9-3 0 16,10-2-2-16,-7-3 1 16,-2-2-2-1,-6 0 1-15,-1 3 0 16,-2-1 0-16,-6-1-1 0,1 3 0 16,-2 1-1-16,-11-1 1 15,-7-5-1-15,6 6 1 16,-3 5-1-16,2-4 0 15,1 1 0-15,-1 7 0 16,1 2 0-16,1 1 0 0,-3 1-1 16,4 0 0-16,-1 5-9 15,1-2 1-15,0 0-10 16,1 5 1-16,3-2-46 16</inkml:trace>
  <inkml:trace contextRef="#ctx1" brushRef="#br0" timeOffset="94617.26">14369 10281 101 0,'0'0'3'0,"14"-9"1"16,6-7 4-16,-2 3 1 15,0 1-5-15,-6 4 1 16,1-2-2-16,-7 3 1 16,1 1-2-16,0 4 1 15,-4-3-2-15,-1 4 0 16,1 1 0-16,-1 1 0 0,1 4 0 16,2-4 0-16,-5 6 1 15,1 0 1-15,-1 3-3 16,-1 2 1-16,1 1-1 15,-3 3 1-15,0-1-1 16,1 8 0-16,0 4-15 16,0-5 1-1,1 1-77-15</inkml:trace>
  <inkml:trace contextRef="#ctx1" brushRef="#br0" timeOffset="106455.48">2388 12947 80 0,'0'0'0'15,"0"0"1"-15,0 0 1 0,0 0 0 16,0 0 1-16,0 0 0 16,0 0 0-16,0 0 1 15,0 0-1-15,0 0 1 16,12-15-1-16,-7 3 0 15,-4-1-1-15,-1 4 1 16,-1 3-1-16,-4-6 1 0,0 3-1 16,-2 5 0-16,-3-6 0 0,0 6 0 15,0 1-1-15,-1 3 1 16,-6 3-1-16,2 7 1 16,-5 7-1-16,1-5 0 15,-1 10 0-15,-3 2 0 16,1 5-1-16,3 4 1 15,5 9-1 1,4-2 1-16,3 3-1 16,7-4 1-16,2-2-1 15,3-8 0-15,7-8 0 16,-2-3 0-16,3-6 0 16,0-5 0-16,2-4 0 15,-3-7 0-15,1-3 0 0,3-11 1 16,0-7-1-16,1-7 1 15,-4-9-1-15,-1 7 1 16,-2 0-1-16,0 5 1 16,-3 6-1-16,-3 5 1 15,-1 5 0-15,-2 2 0 0,2 4 0 16,-3 4 0-16,-3 0-1 16,3 3 1-1,0 0-1-15,0 6 1 16,0 1-1-16,0 4 1 15,0 2-1-15,9 10 1 16,3 4-1-16,2 1 1 16,5 1-1-16,0-4 0 15,2 0 0-15,-1-12 0 16,2-5 0 0,-1-7 0-16,4-6 0 15,1-16 0-15,6-12 0 16,-8 1 0-16,-2-3 0 15,-5-2 0-15,0 2 0 0,-3-2 0 16,-3-8 0-16,-5 2 1 31,2-1-1-31,-5 2 1 16,-3 5-1-16,0 0 1 0,-3-2-1 0,0 8 1 16,-2 6-1-16,3 2 1 15,-1 5-1-15,2 5 1 16,-5 1-1-16,1 5 1 15,3 1-1-15,-3 4 0 16,2 2 0-16,1 5 1 16,-4 8-1-16,4 9 0 15,-2 7 0-15,4 4 0 16,3 7 0-16,4 2 0 16,5 5 0-16,1-4 0 15,4 0 0-15,4-6 0 16,-3-3-1-16,5-1 0 0,-2-1-11 15,1-2 0-15,-4 5-85 16</inkml:trace>
  <inkml:trace contextRef="#ctx1" brushRef="#br0" timeOffset="107157.84">2672 12857 91 0,'0'0'1'0,"0"0"0"16,0 0 1-1,0 0 0-15,0 0 0 16,0 0 1-16,0 0-1 16,0 0 0-16,13-7 0 0,-4 3 0 15,-1 3-1-15,1-3 1 16,-3 2 0-16,7-3 0 15,5-1 0-15,-4 3 1 16,0-2-1-16,0 2 0 16,0 2 0-16,-6 1 1 15,2 0-1-15,-4 0 0 0,1-2-1 16,-4 1 1-16,1 1-1 16,-4 0 1-16,0 0-1 15,0 0 0-15,2 0-1 16,-2 0 1-16,0 0-1 0,0 0 0 15,0 0-3-15,0 0 1 16,-6 0-3-16,3 0 0 16,-3 0-87-16</inkml:trace>
  <inkml:trace contextRef="#ctx1" brushRef="#br0" timeOffset="108291.62">3547 12992 87 0,'0'0'0'0,"0"0"1"15,0 0 1-15,0 0 0 0,0 0 1 16,0 0 1-1,15-13-1-15,-5 5 1 16,-3 0-1-16,4-10 0 16,1-6-1-16,0-5 1 15,3-6-1-15,-3-8 0 16,0-8 0-16,-2 1 0 16,0 0 0-16,-3 5 0 15,-1 3-1-15,2 5 1 0,-6-1 0 16,0 4 0-16,-2 6 0 15,0 6 0-15,-2-1-1 16,2 8 1-16,0 3-1 16,2 2 1-16,2 7-1 15,-4 0 1-15,0 3-1 16,0 3 0-16,-4 7 0 0,0 5 0 16,-4 7-1-16,3 3 1 15,-2 3-1-15,0 4 1 16,0 5-1-16,3 4 1 15,1 6-1-15,6-3 1 16,1 2-1-16,6-7 0 16,4-3 0-16,4-9 0 15,-1-2-1-15,0-5 1 16,1-5-2-16,-4-5 0 16,4-3-3-16,-8-5 0 15,2 1-97-15</inkml:trace>
  <inkml:trace contextRef="#ctx1" brushRef="#br0" timeOffset="108708.42">3477 12609 102 0,'0'0'0'0,"0"0"0"0,4-1 1 15,4-2 0-15,2 2 1 0,7-5 0 16,7 1 1-16,0 0 0 15,-1 0 0-15,8-2 1 16,-1 1-1-16,-5 0 0 31,-4 3-1-31,-4 0 1 16,-6 0-1 0,-1 2 0-16,0-2-1 15,-6 3 0-15,2 0-1 16,2-3 0-16,-1 3-1 15,4-2 0-15,-1-1-97 16</inkml:trace>
  <inkml:trace contextRef="#ctx1" brushRef="#br0" timeOffset="109209.97">3883 12561 112 0,'0'0'0'0,"3"0"0"16,4 3 1-16,-1-3 0 15,2 4 0-15,6 1 1 16,3 2 0-16,4 15 0 16,4 5-1-16,-4 2 1 15,0 1-1-15,-10-1 0 16,-5 5-1-1,-2-5 1-15,-4 0-1 16,-4-4 0-16,-2-4 0 16,-1-5 0-16,-5-3 0 15,7-5 1-15,-3-4-1 16,4-5 1-16,0-9-1 0,8-4 1 16,0-4-1-16,-1-10 1 15,4-5-1-15,1 0 0 16,-1-10 0-16,3 10 0 15,-3 2 0-15,2 6 1 16,-1 7 0-16,1 2 0 0,-1 3 0 16,-1 1 0-16,1 5 0 15,-2-3 1-15,-1 0-1 16,0 2 1 0,3 1-1-16,-4 2 0 15,-2-2-1-15,4 4 1 16,-4 1-1-16,-1 2 0 15,2 2-4-15,0 1 1 16,0-3-96-16</inkml:trace>
  <inkml:trace contextRef="#ctx1" brushRef="#br0" timeOffset="110049.8">4402 12602 96 0,'0'0'1'0,"0"0"0"32,1-26 2-32,-5 14 0 15,-3 3 0-15,-6 5 0 16,-1 1-1-16,0 3 1 16,-6 3-2-16,-3 7 1 15,-4 2-1-15,5 12 1 0,-2 6-1 16,7 1 1-16,6 3-1 15,1-3 0-15,4-1-1 0,6-5 1 16,6-2-1-16,5-10 1 16,1 1-1-16,3-4 0 15,-4-7 0-15,-1 1 1 32,-2-4-1-32,4-7 1 15,7-6-1-15,-4-5 1 0,1-1 0 16,-3-3 0-16,-1-3 0 15,-2-1 1-15,-6-3 0 16,2 8 0-16,-5 4-1 16,2 5 1-16,-3 5-1 15,2 11 1-15,-2 6-1 0,5-1 0 16,2 4-1-16,1 2 1 16,2 2-1-16,-1-1 1 15,2-1-1-15,2-2 1 16,2-3-1-16,-1-2 1 15,3-4-1-15,7-2 1 16,8-4-1 0,-8-1 0-16,-6 2 0 0,3-12 0 15,-3-3 0-15,2-9 0 16,-2-13 0-16,-7 7 1 16,-1-3-1-16,-4 5 1 15,-6 4-1-15,0 3 0 16,-5 5 0-16,0 4 0 15,-4 3 0-15,1 0 0 0,-5 6 0 16,-2 3 0-16,1 1 0 16,0 0 0-16,-2 1-1 15,4 3 1-15,1 3-3 16,2 1 1-16,6 2-8 16,-1 3 0-16,-2-1-81 15</inkml:trace>
  <inkml:trace contextRef="#ctx1" brushRef="#br0" timeOffset="110381.87">4648 12595 101 0,'0'0'0'0,"19"-16"1"16,17-9 0-16,-16 10 1 15,-5 2 1-15,2 1 1 16,-9 6-1-16,2-1 1 16,-3 3-1-16,-1 3 1 15,1-6-1 1,-1 7 0-16,2 0-1 16,1 7 0-16,0-2-1 15,-5 8 1-15,-1-1-1 16,-3 8 1-16,1-2-2 15,1 6 1-15,-2 4-1 16,5-3 0 0,0 1-5-16,3-1 1 15,0-2-92-15</inkml:trace>
  <inkml:trace contextRef="#ctx1" brushRef="#br0" timeOffset="110851.1">4918 12742 101 0,'0'0'0'0,"0"0"0"0,0 0 0 16,3-1 0-16,-1-2 1 15,9-1 0-15,0-4 0 16,6-13 1-16,4-12 0 16,-2 6 1-16,-1 2-1 15,0 0 0-15,2 0 0 16,2-6 1 0,5-4-1-16,-5 7 0 15,-1 0 0-15,-4 4 0 16,-3 4-1-16,1 1 1 15,-6 2-1-15,1 3 1 0,-5-1-1 16,-2 5 1-16,-6 3-1 16,3 7 0-16,-5 9-1 15,2 7 1-15,0 6-1 0,4 2 0 16,4 2 0-16,0 2 0 16,2-2-1-16,1 2 1 15,-3 0-2-15,-4-3 1 16,-2 0-5-16,-4-2 1 15,-6-7-5-15,7-7 1 16,-4 0-65 0</inkml:trace>
  <inkml:trace contextRef="#ctx1" brushRef="#br0" timeOffset="111838.47">5389 12277 106 0,'0'0'0'0,"0"0"1"15,0 0 1-15,2 0 0 16,2-2 0-16,3 13 1 31,-1 9-1-31,1 1 1 0,-3 6-1 0,0 0 0 16,-2 2-1-16,-2-3 1 15,0 2-1-15,2-6 0 16,-2 0 0-16,1-4 0 16,-1-1 0-16,0-5 0 15,0-1 0-15,0-4 0 16,0-4 0 0,0-3 1-16,-1-3-1 15,1-4 0-15,-2-1 0 16,4-2 0-16,-1-2 0 15,3-8 0-15,1 0-1 16,2-4 1-16,0-1-1 16,3 0 1-16,-3 2-1 15,0 3 1-15,1 5-1 0,-1 2 0 16,-1 7 0-16,0 0 0 16,2 6 0-16,-2 4 0 15,8 7 0-15,-8 3 0 16,2 7 0-16,-1-6 0 15,-2 7 0-15,0-4 0 16,3 2 0-16,-2-5 0 16,-1 2 0-16,-3-5 0 15,2 1 0-15,2-8 0 16,-1-1 0-16,2 2 0 16,-3-6 0-16,2 0 0 15,-2 0 0-15,2-3 0 16,-2-1 0-16,3-4 0 15,0-4 0-15,4-8 0 0,-1-11 0 16,4 2 1-16,-3-3-1 16,2 4 1-16,-1 4 0 15,-2 4 0-15,-4 5 0 16,1-2 0-16,0 9-1 16,-1 2 1-16,2 4-1 0,-1 6 1 31,1 4-1-31,2 7 1 15,-1 6-1-15,2 5 1 16,1-1-1-16,-2-4 0 16,0 1 0-16,-1-2 0 15,-2-5 0-15,2-5 0 16,2-3 0-16,-4-5 0 0,-2 1 0 16,3-3 0-16,-5-3 0 0,5 1 0 15,-4-9 0-15,1-2 1 16,3-2-1-16,-4 1 1 15,0 0 0-15,-2 2 0 16,-2 1 0-16,1 6 0 16,2 1 0-16,-3 8 0 15,3 2-1-15,1 6 1 0,-1 8-1 16,-2-4 1-16,5 2-1 16,-3-2 1-16,-3-1-1 15,4-3 0 1,4-2-4-16,-2 0 1 15,0 2-114-15</inkml:trace>
  <inkml:trace contextRef="#ctx1" brushRef="#br0" timeOffset="112032.56">5985 12051 144 0,'0'0'0'0,"0"0"0"16,-4-6 0-16,4 6 0 15,2-3-3-15,3 3 1 16,-1 3-6-16,6 0 1 16,-2 4-81-16</inkml:trace>
  <inkml:trace contextRef="#ctx1" brushRef="#br0" timeOffset="112455.86">6116 12508 106 0,'0'0'0'0,"15"0"1"0,13 0 1 15,-14 0 0-15,-1 1 1 16,5-13 1-16,5-12-1 16,-4-6 0-16,-2-7 0 15,-3-9 1 1,1-10-2-16,-5 4 1 16,-7 0-1-16,1 7 0 15,-4 3 0-15,0 9 0 16,0 8 0-16,-4 3 0 15,4 9-1-15,-3 1 1 16,-3 5-1-16,4 7 1 16,-3 7-1-16,4 0 0 0,-2 8 0 15,-2 0 0-15,2 5 0 16,1 10 0-16,2 12 0 16,5-2 0-16,0 7-1 0,2-4 0 15,3 1-1-15,1-4 1 16,2-9-4-16,1 4 0 15,-3-5-106-15</inkml:trace>
  <inkml:trace contextRef="#ctx1" brushRef="#br0" timeOffset="112920.68">6148 12272 131 0,'0'0'0'0,"0"0"0"31,7 0 0-31,-3-4 0 16,1 4 0-16,17-1 1 16,9-3-1-16,2 1 0 0,5-5 0 15,0 1 0-15,0 0 0 0,-3 0 0 16,-6-1 0-16,-5-9 1 15,-4-2 0-15,-2 1 1 16,-8-2 0-16,2 2 0 16,-8 1 0-16,1 4 1 31,-3 0-1-31,0 2 1 16,-1 1-1-16,1 3 1 0,-2 2-1 15,0 1 0-15,-2 1-1 16,2 3 1-16,-3 3-1 0,1 4 1 15,-3 2-1-15,1 7 1 16,-1 3-1-16,0 10 0 16,3 4 0-16,-1 3 0 15,3 3-1-15,3 1 1 16,2-1-1-16,-2-3 0 16,7-1-8-16,-5-7 0 15,0 2-104-15</inkml:trace>
  <inkml:trace contextRef="#ctx1" brushRef="#br0" timeOffset="113689.65">6460 12299 135 0,'0'0'0'0,"9"-2"0"15,2-6 0-15,6 4 0 0,7-7 0 16,-5 1 0-16,-2 6 0 16,-2-6 1-16,-3 5 0 15,-1 3 0-15,-5-3 0 16,3 2 1-16,-3-1 1 16,4 0 0-16,-3 1-1 0,-3-3 0 15,4-6 0-15,-4 4 0 16,2-1-1-16,-2 1 1 15,1 4-1-15,3 0 1 16,-1 4-1-16,-1 4 0 16,2 1 0-16,-4 2 0 15,2-1-1 1,-2-1 1-16,-1 1-1 0,-2-5 1 16,3 2-1-16,-4-3 1 15,0 0-1-15,0 0 1 16,0 0-1-16,0 0 1 15,3 3-1-15,-3 2 1 16,0 1-1-16,0 1 1 16,0-2-1-16,0 2 1 0,0 2-1 15,0 2 1 1,0 1-1 0,0-2 1-16,2-3-1 15,2-2 1-15,0-2-1 16,-1-1 1-16,1-2-1 15,6-2 1 1,1-1-1-16,3-6 0 16,6-2 0-16,-2-3 0 0,3-4 0 15,-6-7 0-15,-3-6 0 16,-6 6 0-16,-12-2 0 16,-4 7 0-16,-7 4 0 15,-4 7 0-15,-4 5 0 16,2 8 0-16,2 5 0 0,0 10 0 15,3 9 0-15,6 1 0 16,3 8 0-16,9-1 0 16,1 0 0-16,9-4 0 15,5 1 0-15,-2-8 0 16,3-4 0-16,-2-1 0 16,1-8-4-16,-1-5 1 0,-1-1-7 15,-2-4 1-15,0 2-99 16</inkml:trace>
  <inkml:trace contextRef="#ctx1" brushRef="#br0" timeOffset="114137.74">6836 12304 123 0,'0'0'0'0,"14"-18"0"16,13-12 1-16,-6 13 1 15,-4 9 0-15,2 8 0 16,1 7 0-16,-1 5 0 15,1 10 0-15,-5-2 0 16,-2 6-1-16,-5 1 1 16,-6 0-1-16,-2-2 0 0,0 0 0 0,0-4 0 15,-5-3-1-15,0-6 1 16,-2-2 0-16,1-4 0 16,0 1 0-16,0-7 0 15,4 0-1-15,2 0 1 16,0-5 0-16,9-10 0 15,6-7-1 1,-1-3 1-16,4-3-1 16,-1 3 1-16,1-4-1 15,-2 4 1-15,1 0-1 16,-2 7 0-16,-5 3 0 16,8 0 1-16,-4-2-1 15,-1 3 1-15,-2-5 0 16,-1 7 0-16,-6 2 0 0,2 2 0 15,-1 3-1-15,0 3 1 16,0 0-1-16,-3-1 0 16,4 3-1-16,-4 0 0 15,-1 0-4-15,-2 7 1 16,1 2-106-16</inkml:trace>
  <inkml:trace contextRef="#ctx1" brushRef="#br0" timeOffset="131901.2">3107 13894 82 0,'0'0'1'0,"0"0"0"0,0 0 0 16,0 0 1-16,0 0 1 15,0 0 0-15,0 0 0 16,0 0 0-16,0 0-1 15,0 0 0-15,22 15 0 16,-11-8 0 0,5 0 1-16,6-4 0 15,-1-6-1-15,6-1 0 16,5-4 0-16,-8 4 0 16,-3-5-1-16,0-12 1 15,0-10-1-15,-7 0 0 16,-3-5 0-16,-3 3 0 15,-3-2 0-15,-4 3 0 0,-2 5 0 0,-4-1 1 16,-3 6-1-16,0 2 1 16,5 5-1-16,0 5 1 15,-2 5-1-15,3 5 0 16,-1 8 0-16,-6 9 0 16,-6 8 0-16,3 5 0 31,-2 10-1-31,2 2 1 0,0 2-1 15,-2 2 1-15,4 7-1 16,-4 17 1-16,-4 19-1 16,5-7 1-16,2-3-1 15,3-14 0-15,4-10 0 16,2-7 1-16,-1-7-1 16,6-5 0-16,-1-4 0 0,0-10 1 15,0-9-1-15,3-5 1 16,1-4 0-16,-2-11 0 15,0-2-1-15,1 0 1 16,3-7-1-16,-1-2 1 16,4-2-1-16,-2-1 0 15,2 5 0-15,-1-6 1 0,2 2-1 0,-2 2 1 16,-2 7-1-16,-2 3 0 16,1-1 0-16,0 1 1 15,3 5-1-15,0 3 1 16,1 6 0-16,0 2 0 15,-5 5 0-15,5 1 0 16,-4 2-1 0,0 2 1-16,3 2-1 15,1 0 0-15,7 5-1 16,-1 0 1-16,1-4-3 16,-2-4 0-16,-2 1-111 15</inkml:trace>
  <inkml:trace contextRef="#ctx1" brushRef="#br0" timeOffset="132233.29">3573 14324 137 0,'-1'1'0'15,"-6"1"0"-15,4-2 0 16,3 0 0-16,0 0 1 16,3 0 0-16,1 5 0 15,0 2 1-15,1 8 0 16,-4 6-1-16,3 10 1 16,-4 7-1-16,0 3 1 0,-5 3-1 15,2-3 0-15,1-3-1 16,1-5 1-16,1-1-3 15,0-8 1-15,3-6-5 16,0-6 1-16,-2 1-95 16</inkml:trace>
  <inkml:trace contextRef="#ctx1" brushRef="#br0" timeOffset="133605.68">4822 13944 73 0,'-6'-4'0'16,"1"0"0"-16,1-5 1 15,4 5 2-15,0-3 1 16,0 0 1-16,4-1 0 0,1-4 0 15,-5 0 0-15,-5 0-2 16,-7 5 0-16,-7 6-1 0,-2 5 0 16,-4 7-1-16,-1 8 1 15,0 9-1-15,2 7 1 16,-4 12-1-16,8 10 1 16,-2 12-1-16,11-9 0 15,9-11 0-15,7-15 0 16,4-12-1-16,2-7 1 15,1-8-1-15,-1-1 1 0,-1-4-1 16,5-11 1-16,4-7 0 16,2-9 0-16,2-8 0 15,-3 1 1 1,-5 0-1-16,0 5 1 16,-6 2-1-16,1 3 1 15,-6 2 0-15,2 6 1 16,-3 2-2-16,1 2 1 15,-4 10-1-15,2 10 0 16,1 2-1-16,2 1 1 16,3 5-1-16,-1 1 1 0,3 3-1 15,3 2 1-15,5 0-1 16,-3-6 1-16,3-5-1 0,-1-1 1 16,0-7-1-16,0-4 1 15,0-5-1-15,5-5 1 16,-3-9 0-16,0-12 0 31,2-10-1-31,-4 0 1 16,-5-7-1-16,-3 10 1 15,-4 2-1-15,-5 3 1 0,0 7-1 16,-5 4 0-16,2 6 0 16,-4 3 1-16,0 0-1 15,1 6 0-15,-1 0 0 16,2 3 0-16,2 3-1 0,-4 0 1 15,1 0-3-15,-2 4 0 16,2 6-1-16,0 1 0 16,1 2-101-16</inkml:trace>
  <inkml:trace contextRef="#ctx1" brushRef="#br0" timeOffset="134260.87">5066 14085 110 0,'-8'0'0'16,"-5"-2"0"-16,24-14 0 31,9-16 1-31,-2 10 0 16,0 3 0-16,-4 2 1 0,0 6 1 15,-1 1 0-15,2 2-1 16,6 8 0-16,2 0-1 15,2 0 1-15,-4 4-1 16,6 0 1-16,5 1-1 16,-6-1 0-16,-2-3-1 0,0-1 1 15,-3-1-1-15,-6-1 1 16,-2 0 0-16,-3-1 0 16,-2-1-1-16,-2-2 1 15,-6-6-1-15,-3 2 1 16,-8 7-1-16,-2-1 1 15,-5 8 0-15,4 5 0 16,3 3 0-16,4 5 0 16,1 8 0-16,9-7 0 15,4 1-1-15,4 0 1 16,2-6-1-16,4-8 0 16,-2 2 0-16,5-16 0 15,1-7 0-15,-3-6 0 16,0-3 0-16,2-9 0 0,-2-4 0 15,0-13 0-15,-6-5 0 16,-2-2 1-16,-4-4-1 16,0 8 1-16,-2 4 0 15,-1 11 1-15,-2 13-1 16,1 2 1-16,-4 12-1 16,2 6 1-16,0 12-1 0,-1 6 1 15,-2 12-1-15,3 1 1 16,3 9 0-16,-3 4 1 15,1 5-2-15,5-3 0 16,4-1-1-16,5-3 0 16,6-2-2-16,-2-2 0 15,1 2-119-15</inkml:trace>
  <inkml:trace contextRef="#ctx1" brushRef="#br0" timeOffset="135248.09">6596 13435 85 0,'3'2'0'0,"1"-1"0"15,2-1 1-15,-2 0 0 0,-1-3 1 16,7 1-1-16,6-11 1 16,6 1 0-16,-1-8 0 15,1 2 0-15,5-10 0 16,2-8 0-16,-5 0 1 15,-7-1 0-15,-3-7 0 16,-3-2 0-16,-4 7 0 0,-6 2-1 16,-6 6 0-16,-5 8 0 0,0 5 1 15,-3 5-1-15,1 6 1 16,-1 3-1-16,-3 8 1 16,1 7-1-16,3 7 0 15,-1 16-1-15,2 7 1 16,-1 10-1-16,0 8 1 15,-2 7-1 1,-10 20 0-16,-5 18-1 16,-1-8 1-16,-1 3 0 15,7-15 0-15,5-11-1 16,0-13 1-16,6-13-1 16,5-3 1-16,5-2-1 15,0-19 1-15,3-13-1 0,3-10 1 16,0-7 0-16,15-11 0 15,10-11 0-15,-1 0 0 16,2-2-1-16,-2 4 1 16,-1-2-1-16,-6 8 1 15,-3 4-1-15,-6 0 0 16,-1 9 0-16,0 0 0 0,-2 5 0 16,0 9 1-1,-1 7 0-15,3 4 0 16,-7 0 0-16,7-2 0 15,2 3-1-15,5 0 1 16,3 1-2-16,2-2 1 16,2-4-10-16,-4-4 0 15,1 2-94-15</inkml:trace>
  <inkml:trace contextRef="#ctx1" brushRef="#br0" timeOffset="135664.94">6961 13858 90 0,'0'0'0'0,"-5"3"0"15,5-3 0-15,-2-2 1 16,2 2 1-16,2-2 1 15,0-2 1 1,-2-2-1-16,3 3 1 16,2-5-1-16,-3 4 0 15,0 0 0-15,3-2 1 16,0 3-1-16,5 0 0 16,3 3-1-16,1 7 1 15,-2 5 0-15,-2 4 0 16,-4 6 0-16,-6 9 0 0,-3 9-1 15,0-3 0-15,-5 1-1 16,6-2 0-16,2-1-1 16,2-11 1-16,2-5-1 0,16-17 1 15,10-7-1-15,8-15 0 16,4-10-4-16,-5-2 1 31,-3 4-101-31</inkml:trace>
  <inkml:trace contextRef="#ctx1" brushRef="#br0" timeOffset="137485.94">8163 13330 56 0,'0'0'0'0,"-5"-6"1"16,5 6 0-16,0-4 3 15,3 3 0-15,-1 1 1 16,3-3 0-16,3-1 0 15,-1-3 0-15,0-4-2 16,3-4 1-16,1-6-1 16,0 2 1-1,-2 1-1-15,-1-10 1 16,-4-4-1-16,-7 10 0 16,-3 8 0-16,-6 12 0 15,-10 11-1-15,0 10 1 16,-4 10-1-16,3 3 0 15,0 6-1-15,3-1 1 16,1-1-1-16,7-1 0 0,1 2-1 0,7-6 1 16,8 3-1-16,2-12 0 15,5-5 0-15,-3-2 0 16,2-9 0-16,7-6 0 16,4-6 0-16,-4-5 1 15,1-1 0-15,3-16 0 31,-1-11 0-31,-2 10 1 0,-5 3-1 16,-1 5 1-16,-5 4 0 16,0 5 0-16,-4 4-1 15,-2 2 1-15,2 2-2 16,1 4 1-16,1 3 0 16,6 5 0-16,3 9 0 15,-4-4 1-15,1 5-2 0,2-2 1 16,2 3-1-16,0-6 1 15,-2-1-1-15,7-8 0 16,2 0 0-16,1-8 0 16,10-7 0-16,-10-1 0 15,0-2 0-15,-2-15 0 16,3-9 0-16,-4-6 1 0,-2-6-1 0,0 4 0 16,0 2 0-16,-3 4 0 15,-3 8 0-15,-4 4 1 16,-2 3-1-16,-2 0 0 15,-4 3 0-15,-7 3 0 16,-1-1 0-16,-1 8 0 16,-7 3 0-1,3 9 0-15,-8 0 0 16,4 9 0-16,3 1 0 16,-5 5 0-16,2 4 0 15,2-5 0-15,4 1 0 16,-1-2 0-16,4-1-1 15,3 1 1-15,2-8-1 0,3-2 1 16,6 1 0-16,6-8 0 16,7-2 0-16,0 0 0 15,5-3 0-15,3-2 0 16,5 0 0-16,-8 1 0 16,-2 3 0-16,-1 7 0 15,0 5 0-15,-4 0 0 16,-4 2 0-16,-1 8 0 15,-5 5 0-15,3 0 0 16,0 12 0-16,3-7 0 16,5 4 0-16,-6-13 0 15,1-1 0-15,5-12 0 16,6-6 0-16,-4-3 0 16,-3-5 0-16,1-7 0 15,-1-7 0-15,-5 6 0 0,-2 4 0 16,-2-1 0-16,-3 3 0 15,-4 1 0-15,-1 6 0 16,0 0 1-16,-1 3-1 16,1 3 1-16,5 0-1 15,-2 0 1-15,3 6 0 0,4-3 0 16,4 1-1-16,8-8 1 16,10 1 1-16,-5-1 0 15,2-2-2-15,-5-1 1 16,-6-1 0-16,-3-9 0 15,1-8-1-15,-10 0 0 16,-1 0 0-16,-13 5 0 0,-5-3 0 16,-2 12 1-1,-8 6-1-15,0 12 1 16,-5 12-1-16,0 2 1 16,-2 11-1-16,4-2 0 15,4 6 0-15,14 3 0 16,5 7 0-16,9-5 0 15,8-3-1-15,9-8 1 16,6-5-8-16,10-9 0 0,3-8 0 16,5-11 1-16,1 2-94 15</inkml:trace>
  <inkml:trace contextRef="#ctx1" brushRef="#br0" timeOffset="139190.5">10160 12715 112 0,'-5'0'0'16,"-8"0"0"-16,7-6 0 15,-2-5 0-15,-6 8 1 16,-6 0 0-16,-3 16 0 16,-4 8 0-16,-1 12 1 15,-6 9-1-15,1-2 1 16,6 11-1-1,2 16 1-15,5 16-2 16,16-8 1-16,15-6-1 16,-2-25 1-16,14-16-1 0,0-7 0 15,7-13 0-15,4-14 0 16,4-7 0-16,1-18 1 16,0-15 0-16,2-1 0 15,0-3 0-15,8-27 1 16,4-17-1-16,-7-4 1 15,-4-11-1-15,2 22 1 0,-6 9-1 16,-9 23 1-16,-9 17-1 16,-8 9 1-1,-7 7-1-15,2 8 1 16,-7 6-1-16,2-1 0 16,-2 5-1-16,-2 8 1 15,-5 9-1-15,-3 8 1 16,-4 11-1-16,0 9 1 15,-6 6-1-15,2 9 1 16,1 10-1-16,-5 9 1 16,-2 14-1-16,-3-25 0 15,-2-12 0-15,14 16 0 0,8 11 0 16,-3-12 0-16,4-5 0 16,3-27 0-16,3-20 0 0,9 10 0 15,6-2 0-15,-6-29 0 16,-1-24 0-16,10-14 1 15,5-20-1-15,-1 19 1 16,4 2-1-16,-4 11 1 16,-1 10-1-16,-3 6 0 15,-4 4 0-15,0 9 0 0,-2 6 0 16,0 4 1-16,3 5-1 16,2 2 1-16,0 3-1 15,5 5 0-15,2 3 0 16,0-10 0-1,2-2 0-15,4-13 0 16,-2-13 0-16,-3 5 0 16,-7-5 0-16,7-3 0 15,1-5 0-15,-9 4 0 16,-1 5 0-16,-7-1 0 16,-1 1 0-16,-3-1 0 15,-1 4 0-15,-3-2 0 0,-1-2 0 0,-5 5 0 16,-8 2 0-16,-2 6 0 15,-5 2 0-15,0 9 0 16,-5 1 0-16,4 3 0 16,-1 8 0-16,7 6 0 15,3-2 0-15,5 1 0 32,1 0 0-32,6-9 0 15,3-6 0-15,2-2 0 0,3-6 0 16,6-5 0-16,3-7 0 15,6-9 0-15,7-8 0 16,-9 5 0-16,-2-1 0 16,1 2 0-16,-1-4 0 15,-4 6 0-15,-6 5 0 0,-3 1 0 16,1 6 0-16,-4 2 1 16,0-2-1-16,5 8 1 15,-1 2 0-15,3 2 0 16,0 5 0-16,4 0 0 15,1 5-1-15,2 2 1 16,1-5 0-16,-3-5 0 16,0-7-1-16,0-9 0 15,6-6 0-15,1-5 0 16,1-4 0-16,2-2 0 16,2-4 0-16,-6-7 1 15,4-8-1-15,-9 5 1 16,-1 2 0-16,-6-2 0 15,-1 2-1-15,-4-1 0 0,-4 3 0 16,-4 3 0-16,-4 4 0 16,-1 7 0-16,-9 5 0 15,5 3 0-15,-4 5 0 16,2 6 0-16,-2 6-1 16,3 5 0-16,0 8-3 15,4-3 1-15,-3 4-10 0,4 1 0 16,2 0-83-16</inkml:trace>
  <inkml:trace contextRef="#ctx1" brushRef="#br0" timeOffset="139491.41">11323 12828 105 0,'13'-15'0'15,"7"-18"0"-15,0-1 1 16,3-7 1-16,-3 6 0 16,1 5 1-16,-6 5 1 15,-2 5 0-15,-3 5 1 0,-2 8-1 16,-1 2 1-16,0 1-2 16,-3 10 0-16,-3 10-1 15,-1 6 0-15,-2 10-1 16,2 1 1-16,0 4-1 15,0 1 0-15,2 3-1 16,4-5 0 0,-6-1-1-16,6-7 0 15,-2-2-106-15</inkml:trace>
  <inkml:trace contextRef="#ctx1" brushRef="#br0" timeOffset="139908.24">11543 12957 113 0,'6'2'0'16,"-4"3"0"-16,2 1 0 15,1-4 0-15,1 3 1 0,5-3-1 16,6-2 1-16,3 0 0 15,3-4 0-15,2-1 2 16,2-8 0-16,-3 1 0 16,0-10 0-16,-5-5-1 0,1-10 0 15,-4-8 0-15,-2-2 1 32,-2-3-2-32,-6 9 1 15,-6 5-1-15,0 4 0 16,-2 10 1-16,-4 0 0 15,0 9-1-15,-2 1 1 16,-2 9-1-16,0 0 0 16,-3 6-1-16,5 2 0 15,-2 5-1-15,3 3 1 0,0 3-4 0,3 6 1 16,1 5-3-16,-1-1 0 16,0 2-88-16</inkml:trace>
  <inkml:trace contextRef="#ctx1" brushRef="#br0" timeOffset="141027.21">11787 12807 107 0,'-5'-2'0'0,"-1"-1"0"16,19-15 0-16,14-11 0 0,2-3 0 15,6-3 1-15,-4 5 0 16,2 2 2-16,-6 9 0 15,-3 5 0-15,-5 5 1 16,-2 4-1-16,-3 8 0 16,-2 4-1-16,-4 11 1 15,-4 7-1-15,2 4 0 16,-6 3-1-16,3-2 0 16,-2 2-1-16,4-8 0 0,1-2-1 15,1-2 1 1,3-7-1-16,4-6 0 15,4-4 0-15,2-6 0 16,2-8 1-16,-2-6 0 16,1-5 0-16,-2-10 0 15,0-8 0-15,-7 9 0 16,-4 6 0-16,0 10 1 16,-4 3 0-16,-3 1 1 0,1 9-1 15,-1-3 0-15,3 1 2 16,-4 4 0-16,2-3-2 15,1 3 0-15,1 0 1 0,0-4 1 16,-1 4-2-16,0-2 0 16,-2 2 0-16,-1 0 1 15,4 0-1-15,-4 0 1 16,0 0-1-16,0 0 0 16,0 0 1-16,0 0 0 15,2 0-1-15,-2 0 1 16,2 6 0-16,-2 1 0 0,0 5-1 15,0 2 0-15,0 3 0 16,-2 1 0 0,1 1 0-16,0-4 0 15,1 2-1-15,-4-5 1 16,4 2 0-16,4-3 0 16,2-2-1-16,5-1 1 15,3-7 0-15,3-2 0 16,5-3-1-16,-2-3 0 15,3-3 0-15,0-4 0 0,-1-4 0 16,-4-4 1-16,1-7-1 0,-12 3 0 16,-4 1 0-16,-6 1 0 15,-4 3 0-15,-7 9 0 16,-4 4 0-16,-2 8 0 16,-10 8-1-16,5 13 1 31,-3 11 0-31,6 4 0 15,2 4 0-15,11 1 0 16,9-3 0-16,8-5 0 0,10 0-1 16,5-8 0-16,6-5 0 15,4-11 0-15,3-3 0 16,0-9 0-16,6-6 0 16,-1-9 0-16,1-5 0 0,14-18 1 15,10-15-1-15,-10-6 0 16,-9-9 0-16,0 2 1 15,-1-4-1-15,-11-5 1 16,0-4-1-16,-16 7 1 16,-8 2 0-16,-3 31 0 15,-13 19 0 1,-1 1 0-16,-7 9 0 16,-1 10 0-16,-8 5 0 0,2 16 0 15,-2 15 0-15,5 7 1 16,4 11-1-16,-5 3 0 15,0 9 0-15,-8 6 0 16,-4 10 0-16,7-1 1 16,5 2-1-16,0-12 1 15,5-6-1-15,5-12 0 0,3-4-5 16,3-13 1-16,-4 1-116 16</inkml:trace>
  <inkml:trace contextRef="#ctx1" brushRef="#br0" timeOffset="142662.91">2711 15326 85 0,'0'0'1'0,"0"0"0"16,0 0 2-16,0 0 0 16,-22 5 0-16,5 12 1 15,-12 5-1-15,-11 20 1 16,-14 12-2-16,2 0 0 0,-7 8 1 15,9-2 0-15,4-1-1 16,12 1 1-16,12 2-2 16,12-7 1-16,10-1-1 15,10-13 0-15,9-5-1 16,13-9 1-16,9-7-1 16,-13-11 1-16,-6-9-1 0,15-9 1 15,6-11-1-15,-6 3 1 16,-5-4-1-16,-1-14 1 15,0-9-1-15,-5 3 1 16,-6 2-1-16,-6 3 1 16,-2 4 0-16,-2 5 0 0,-7 9 0 15,0 3 1 1,-3 8-1-16,3 2 0 16,1 5 0-16,-3 5 0 15,2 8 0-15,-1 2 0 16,3 7 0-16,2 6 0 15,3 5-1-15,4-1 1 16,6 4-1-16,2-3 0 16,2-1 0-16,5-7 0 0,2-7-1 15,-6-7 1-15,-2-9-1 16,0-8 0-16,-10-6 0 16,0-13 1-16,-4-10 0 15,-6 0 0-15,-11-2 0 16,-2 6 0-16,-4 0 0 0,0 10 1 31,-3 4-1-31,-1 3 1 16,0 6-1-16,3 0 1 15,-1 3-1-15,6 3 0 16,5 2-1-16,5 0 1 16,7 7-7-16,8-2 0 0,-3 1-87 15</inkml:trace>
  <inkml:trace contextRef="#ctx1" brushRef="#br0" timeOffset="143070.84">3199 15782 99 0,'0'0'0'16,"4"1"0"-16,5 1 0 15,2-5 0 1,4-3 1-16,1 1 1 16,6-9 0-16,-4 6 0 31,-2-2 1-31,-2-12 0 16,1-3 0-16,-5-7 0 15,-7-1 0-15,-4 1 0 16,-4 7-1-16,-9 8 1 0,-8 9-1 15,1 16 0-15,-6 12 0 16,3 2 0-16,-2 10-1 16,6-2 1-16,3 5-1 0,9 1 1 15,6 3-1-15,12-8 1 16,7 0-2-16,9-7 0 16,7-6-1-16,-6-6 0 15,2-5-4-15,13-13 0 16,-4 4-91-16</inkml:trace>
  <inkml:trace contextRef="#ctx1" brushRef="#br0" timeOffset="143603.41">3796 15433 114 0,'0'0'1'0,"0"0"1"16,0 0 1-16,0 0 1 15,0 0 0-15,0 0 1 16,0 0-2-16,0 0 1 16,0 0-1-16,0 0 0 0,0 0-1 15,0 0 1-15,-15 45-2 16,9-10 1-16,-2 12-1 16,1-3 1-16,4 4-2 15,3-5 1-15,3 1-1 16,4-4 0-16,1-2-3 15,3-8 0 1,-1-6-3-16,-1-9 1 16,3 1-96-16</inkml:trace>
  <inkml:trace contextRef="#ctx1" brushRef="#br0" timeOffset="143872.66">3760 15355 121 0,'0'0'0'0,"2"-13"1"16,0-9 0-16,2 3 0 16,3 0 0-16,0-2 1 15,3-3-1-15,3 1 1 16,2 0 0-16,2 5 0 31,2-1 0-31,8 9 0 0,3 3-1 16,-1 9 1-16,3 9-1 15,-5 3 0-15,-2 4-1 16,-10 7 0 0,-5 5-4-16,-11 1 1 15,1-1-95-15</inkml:trace>
  <inkml:trace contextRef="#ctx1" brushRef="#br0" timeOffset="144289.13">3611 15639 115 0,'0'0'0'0,"7"-4"0"16,-1 1 0-16,8-2 0 0,8-9 0 0,9 0 0 15,10-3 0-15,-1 5 0 16,-2-3-1-16,3 2 0 16,-3 1-2-16,-3 2 1 15,-6-3-1-15,2 4 0 16,0-2 2-16,-5 0 0 31,-3 2 1-31,-6 0 0 16,-2 0 0-16,-4-3 1 0,-2-2 1 15,-1-3 1-15,-6-2 1 16,0 2 1-16,-2 5 0 16,-2 3 0-16,-4 2 0 15,2 7 0-15,-3 6-1 16,0 12 0-16,-3 8-1 0,4 6 0 15,-4 7-1-15,2 5 1 32,1-2-2-32,7 1 1 0,3-3-2 0,-2-2 1 15,5-7-2-15,1-3 1 16,1-3-7-16,2-7 1 16,1 0-97-1</inkml:trace>
  <inkml:trace contextRef="#ctx1" brushRef="#br0" timeOffset="144520.67">4126 15308 137 0,'0'0'0'0,"8"-15"1"16,2-8 0-16,1 8 0 0,1-4 0 16,8-1 1-16,3-2 0 15,2 4 0-15,-4 6 0 16,6-1 0-16,2 8-1 15,-4 9 1-15,-1 7-2 16,-10 1 1-16,-4 4-1 16,-6-1 0-1,-4 6-2-15,-10-2 0 16,-7 5-4-16,-8 3 1 16,0-2-95-16</inkml:trace>
  <inkml:trace contextRef="#ctx1" brushRef="#br0" timeOffset="144837.2">3959 15588 119 0,'0'0'0'0,"8"3"0"0,3-2 0 0,8-2 0 16,7-5 0-16,19-6 0 31,11-4 0-31,-8 1 1 16,-2 3 0-16,-8 2 0 15,-6 0 1-15,-5 1 0 16,-5 2 1-16,-5 0 1 0,-4 1-1 15,-3 1 1-15,-5 2-1 16,2 0 1-16,-4 6-1 16,2 4 0-16,0 4-1 15,-5 8 1-15,0 6-1 16,1 1 0-16,-1 4-1 16,4-4 1-1,-4-1-2-15,6-3 0 16,2-4-4-16,2-5 1 15,-4-1-2-15,5 0 0 16,0-2-101-16</inkml:trace>
  <inkml:trace contextRef="#ctx1" brushRef="#br0" timeOffset="145006.56">4452 15221 138 0,'0'0'0'0,"0"4"0"16,-3 0-1-16,6 0 1 16,0-1-5-1,8 4 0-15,-4 0-86 16</inkml:trace>
  <inkml:trace contextRef="#ctx1" brushRef="#br0" timeOffset="146841.76">4829 15219 94 0,'0'0'0'0,"0"0"1"16,0 0 0-16,0 0 0 16,-30 10 0-1,11 4 1-15,-2-2 0 16,-6 8 0-16,1 3-1 16,2 9 1-16,0 7-1 15,9 2 0-15,5 4-1 0,10 7 1 16,10 1-1-16,5-18 0 15,2-10 0-15,7-5 0 16,4-8 0-16,-4-7 0 16,-6-2 0-16,10-11 0 15,1-12 0-15,-5 1 1 0,-3 1 0 16,2-17 0-16,-1-9 1 16,-8 4 0-16,1 5 1 15,-6 0 0-15,-1 8 0 16,-6 2 0-1,0 2 0-15,1 10 0 16,0 3-1-16,-2 6 1 16,-1 1-1-16,-1 7 0 15,1 4-1-15,-3 3 1 16,0 6-1-16,1 5 1 16,2 7-1-16,2-1 0 15,4 5-1-15,-2-4 0 0,2 1-3 16,1-7 0-16,-3-5-5 15,0-1 1-15,1-2-86 0</inkml:trace>
  <inkml:trace contextRef="#ctx1" brushRef="#br0" timeOffset="146995.49">5032 15085 112 0,'0'0'0'15,"0"0"0"-15,-4-6-2 16,4 3 1-16,1 2-9 16,2 1 1-1,-1 0-53-15</inkml:trace>
  <inkml:trace contextRef="#ctx1" brushRef="#br0" timeOffset="147628.07">5174 15341 74 0,'0'0'0'0,"5"-3"0"16,5 2 0-16,0-6 0 46,3-3 1-46,-1 3 1 16,-1 2 0-16,-1-8 0 0,-4-2 1 16,1-4 1-16,-3-3-1 15,-1 2 0-15,-7 2 0 16,-1 6 0-16,-4 5-1 16,-3 7 1-16,-8 7-1 15,5 0 0-15,0 8-1 0,-3-1 1 16,1 4-1-16,3 0 1 15,4 3-1-15,2 5 1 16,6 4-1-16,7 2 0 16,7 3-1-16,0-5 1 15,7-3-1-15,6-4 1 16,-2-1-1 0,5-9 1-16,0-8-1 0,4 0 0 15,-1-7 0-15,-3-3 0 16,-3-5 0-16,6-9 1 15,1-15-1-15,-5 7 1 16,-5-1-1-16,-5-3 1 16,0-6 0-16,-9 0 0 15,-2-1 0-15,-4 5 1 0,-6 0-1 16,-4 6 1-16,-2 6-1 16,-1 5 1-16,-4 3-1 15,5 6 0-15,-3 6-1 16,5 1 1-16,-1 0-1 15,1 6 0 1,0 3-1-16,1 7 1 0,-3 6-4 0,3-4 1 16,1 1-92-16</inkml:trace>
  <inkml:trace contextRef="#ctx1" brushRef="#br0" timeOffset="148128.91">5569 15308 113 0,'0'0'0'0,"7"0"1"16,3-3 0-16,3 3 0 15,2 3 0-15,-1 5 1 0,0 6-1 16,3 5 0-16,1 6 0 15,-2-1 0 1,6 6-1-16,2-9 0 16,1-1 0-16,-4-8 0 15,-4-2 0-15,5-10 0 16,-1-10 0-16,1-9 0 16,4-10 0-16,-5-1 0 15,0-3 1-15,-4-7 0 16,-3-8 0-16,-5-8 1 15,-3-4-1-15,1-6 1 32,-4-2 1-32,-2 11 0 0,1 9-1 15,-2 12 1-15,0 9-1 0,0 9 1 16,-3 10-1-16,0 8 0 16,-4 8-1-16,0 6 1 15,3 14-1-15,0 5 1 16,4 9-1-16,2 5 0 15,4 7-1-15,1-1 0 16,3 3-1-16,3-10 1 0,2-3-4 16,3-4 1-16,-5 1-106 15</inkml:trace>
  <inkml:trace contextRef="#ctx1" brushRef="#br0" timeOffset="148445.46">5898 15186 113 0,'0'0'0'0,"0"0"1"15,0 0 0-15,0 0 0 0,31-10 0 0,-4 3 1 16,5 2-1-16,-5-2 1 15,2 4-1-15,-5-1 1 16,-3 2 0-16,-4 0 0 16,-2 0 1-16,-4 2 0 15,-2 2-1-15,-5-2 0 16,-1 0 0 0,4-2 0-16,-3 0-2 15,1 2 1-15,2 0-3 16,1 2 1-16,4 0-8 15,-9 6 1-15,4 2-80 16</inkml:trace>
  <inkml:trace contextRef="#ctx1" brushRef="#br0" timeOffset="148915.31">6121 15550 97 0,'0'0'0'0,"16"-12"1"16,13-6 1-16,-1-8 0 16,5-2 0-16,0-7 0 15,3-4-1-15,4 1 1 16,3-5 0-16,-7 5 0 15,-2 2 0-15,5-5 0 0,1-1 1 16,-7 7 0-16,-10 8-1 16,6-8 1-16,-3-9-1 15,-3 10 0-15,-5 5-1 16,-13 11 1 0,-7 11-1-16,-6 16 1 15,-5 16-1-15,-2 8 0 16,2 10-1-16,5 4 1 15,-2 7-1-15,3-4 1 16,1-3-1-16,2 13 0 16,-4 3 0-1,-2-11 0-15,1-7 0 0,-8-7 0 16,1-9 0-16,0-8 0 16,1-12-2-16,7 1 1 15,-2-4-100-15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420" units="cm"/>
          <inkml:channel name="Y" type="integer" max="111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8.47894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15T06:38:23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9096 4015 20 0,'0'0'0'16,"0"0"1"-16,0 0 0 16,0 0 6-16,0 0 0 0,-7-21-2 15,4 13 0-15,0-3 0 16,0 1 0-16,-1 2-1 0,0-5 1 31,0-3-2-31,1 1 0 0,-4-2 0 16,2 3 0-16,-1-5-1 15,-3 2 1-15,-2-1-1 16,0 3 1-16,0-2-1 16,0 2 0-16,-2 2-1 15,-2-3 1-15,1 2-1 16,-2-3 1-16,-2 2-1 16,-4-7 1-16,1 2-1 15,-1 0 0-15,-4-4 0 0,4 3 1 16,-4-1-1-16,-2 3 1 15,0 1-1-15,-12 2 0 16,-5-4-1-16,0 7 1 16,-2 5-1-16,-1 0 1 15,0 3-1-15,2 1 1 16,-2 4-1-16,-4 0 0 16,-1 0 0-16,1 0 1 0,0 4-1 15,2 1 1-15,-1-1-1 16,1 0 1-16,-1 4-1 0,-5 1 1 15,0-5-1-15,3 4 1 16,4 4-1-16,0-3 0 16,5-2 0-16,-4-2 0 15,2 2 0-15,-2-5 0 16,0 2 0-16,2 0 1 16,5 4-1-1,-1-1 1-15,1 3-1 16,-2 2 0-16,-1 1 0 15,-3 2 0-15,-1 2 0 16,1-5 0-16,-1 3 0 16,6 1 0-16,0-1 0 0,1 1 0 15,-3 0 0-15,0 0 0 16,-2-3 0-16,-2 5 0 16,-4 4 0-16,5 0 0 15,1 3 0-15,-3 3 0 16,2 2 0-16,-8 6 0 15,2-2 0-15,5 3 0 0,-1 3 0 16,4-1 0-16,2 3 0 16,1-5 1-1,0-1-1-15,1 2 1 16,-1-7-1-16,0 10 0 16,0 6 0-16,4 3 1 15,7 2-1-15,-1 2 1 16,5 0-1-16,2 0 1 15,-1-8-1-15,6-7 0 16,2-4 0-16,1 9 0 0,0 6 0 16,3 3 0-16,-1 6 0 15,-6 6 0-15,-4 10 0 16,6-7 0-16,-2-1 0 0,6-8 0 16,2-6 0-16,3 16 0 15,-6 10 0-15,2-21 0 31,4-4 0-31,-4 17 0 16,1 7 0-16,-3 3 0 16,0 1 0-16,-2-7 0 15,-2-4 0-15,2 4 0 0,-2 4 0 16,-2-2 0-16,1 5 0 16,4-10 0-16,0-3 0 15,2 5 0-15,1 1 0 0,1-1 0 16,2 0 0-16,1-6 0 15,-3-2 0-15,1 2 0 16,1 2 0-16,1 2 1 16,1 1-1-16,1-1 1 15,1 0-1-15,2-15 1 16,0-13-1-16,2 10 0 0,1 5 0 16,2 11 0-16,-2 12 0 15,4-20 0-15,-2-12 0 0,5 7 0 16,-2-1 0-16,1 17 0 15,2 9 0-15,1-20 0 16,1-8 0-16,0-4 0 31,1 0 0-31,4 4 1 16,2 3-1-16,-1 0 0 0,0-2 0 16,3 2 0-16,1 1 0 15,1-5 0-15,0-3 0 16,2 0 0-16,4 4 0 15,-4-2 0-15,1 2 0 16,0 16 0-16,2 10 0 0,-5-29 0 16,-6-13 0-16,6 3 0 15,0-7 0 1,6 4 0-16,-1 3 0 0,2 0 0 16,-1-1 0-16,2-2 0 15,-4-1 0-15,6 1 0 16,3 0 0-1,-4-3 0-15,-4-7 0 0,4 1 0 16,-4-3 0-16,7 5 0 16,1 3 0-16,1 0 0 15,0 7 0-15,-1-9 0 16,-4-1 0-16,7 1 0 16,4-2 0-16,-6-4 0 15,-1-1 0-15,6 4 0 16,3-4 0-16,-1 0 0 15,-5-4 0-15,9 1 0 0,1-2 0 16,-1-1 0-16,-2-5 0 16,0 3 0-16,7-4 0 15,-1 5 0-15,2-1 0 16,2-2 0-16,0 3 0 0,-1 3 0 16,-3 4 0-16,6 0 0 15,2-4 0-15,11 1 0 16,13 3 0-16,-10-3 0 15,-7-3 0-15,4-1 0 16,0 2 0-16,5-8 0 16,4 1 0-1,-4-10 0-15,0-3 0 0,8-3 0 16,4-7 0-16,-1 0 0 16,1 2 0-16,4-4 0 15,0 1 0-15,1 2 0 16,2 0 0-16,1 0 0 15,4-5 0-15,-5 1 0 16,-2-4 0-16,4-3 0 16,3 5 0-16,-3-10 0 0,0-2 0 15,-1-1 0-15,-3 2 0 16,5-4 0-16,-2 1 0 16,3 4 0-16,-1 0 0 15,-5-8 0-15,-4-8 0 16,1-7 0-1,1-6 0-15,-4-2 0 16,-4-3 0-16,1-3 0 16,-2 0 0-16,1-4 0 15,-3-1 0-15,-5-7 1 16,-5-3-1-16,3 3 1 16,-2 3-1-16,-3-5 1 15,-1-1-1-15,-1-9 1 0,-5-6-1 0,2 5 1 16,-1 2-1-16,-3-10 1 15,-1-4-1-15,-7 6 1 16,-4 2-1-16,0-6 1 16,-5-3-1-16,-4 2 1 15,-3-2-1-15,-2 2 1 16,-4-4-1 0,-8-2 1-16,-1 0-1 15,-3 5 1-15,-3-1-1 16,-4-1 1-16,-1-9-1 15,-3 13 0-15,0 2 0 16,-6-7 0-16,-4-3 0 16,-2 4 1-16,1 5-1 15,0-10 0-15,-6 0 0 0,1 5 1 16,-3 1-1-16,-3 6 1 16,-5 3-1-16,-1-1 1 15,1-2-1-15,-3 7 1 16,2 5-1-16,-3 0 1 15,-3-4-1-15,3 2 1 16,-2-4-1-16,-2 9 1 0,-2 0-1 0,-6-1 0 16,-4-1 0-16,2 1 0 15,-1 1 0-15,-2 10 0 16,0 6 0-16,-5-2 0 16,1 0 0-16,-4-1 0 15,1-1 0-15,0 2 0 16,2 7 0-1,-3 4 0-15,-2 8 0 16,-3 2 0-16,-3-1 0 16,3-5 0-16,2 3 0 15,1-1 0-15,1 5 0 16,-5 4 0-16,-6 4 0 16,7 2 0-16,3 4 0 15,-3 4 0-15,0 0 0 0,-2 3 0 16,-2 0 0-16,5 6 0 15,0-3 0-15,-6 7 0 16,-2-1 0-16,-5 3 0 16,-2 2 0-16,6 4 0 15,1 4 0-15,-6 4 0 16,1 4 0-16,5 2 0 16,-1 3 0-16,8 2 0 15,6 4-2-15,5-2 0 16,5 1-3-16,9 1 0 15,-1-4-92-15</inkml:trace>
  <inkml:trace contextRef="#ctx0" brushRef="#br0" timeOffset="1488.93">11021 4633 69 0,'2'-3'0'15,"1"-1"0"-15,-3 4 0 16,-3 0 1-16,-1 0 1 15,2 0 0-15,-2-4 0 16,2 3 0 0,2-2 1-16,6-1-1 15,0-2 0-15,5-5 0 16,5-1 0-16,6-5 1 0,3 0 0 16,8-3 0-16,5-9 0 15,3-1-2-15,7 1 1 16,4-4-1-16,20-4 1 15,16-5 0-15,1 2 0 16,1-2-1-16,7-2 1 16,1-2-1-16,4-2 0 15,5-2 0-15,1 0 1 0,-2-4-1 16,9 4 0-16,4 6-1 16,3-6 1-16,1-4-1 15,-5 1 1-15,-3-8-1 0,3 3 1 16,0-9 0-16,-3 9 0 15,-3 8 0-15,-4 4 1 16,-2 5-1-16,-2-3 0 16,0-2 0-16,-5-3 0 15,-5 4-1-15,-4 0 1 16,-1-2-1 0,-5 7 1-16,-1 2-1 15,-7 9 1-15,-3 4-1 16,-1 2 1-16,-4 1-1 0,-5 6 1 15,-5-2-1-15,1 2 1 16,0-4 0-16,-8 0 0 16,-5-3-1-16,-4 8 0 15,0 3 0-15,-5-1 1 16,-5-3-1-16,-9 0 1 16,-8 0-1-16,-3 7 1 0,-6 2 0 15,0 2 0-15,-1 1-1 16,-5-2 1-16,3-1-1 15,-2-1 0-15,-1-2 0 16,0 1 0 0,-1-4 0-16,-2 1 0 15,3-1 0-15,-7-3 1 16,-1-1-1-16,0 4 0 16,-1 5 0-16,-2-4 0 15,-1 3 0-15,-8 0 0 16,1-2 0-16,2 6 0 15,-6 1 0-15,3 0 0 0,0 0-1 0,-2 0 1 16,-4 4 0-16,6-4 0 16,5 4 0-16,4-5 0 15,-1 5-1-15,6 0 1 16,4 0-1-16,9 0 1 16,3 0-1-16,3 5 1 15,3-1-1-15,6 4 1 31,3 0 0-31,1 1 0 0,3 3 0 0,-5 1 0 0,-2 3 0 16,1 5 0-16,-5 3 0 16,-3 2 0-16,-2 3 0 15,-5 11 0-15,-6 10 0 16,1-11 0 0,-3-2 0-16,-4 1 0 15,-3-8-6-15,-5 12 1 16,2-2-89-16</inkml:trace>
  <inkml:trace contextRef="#ctx0" brushRef="#br0" timeOffset="4025.77">16199 1515 71 0,'0'0'3'16,"-6"0"1"-16,-6-3 5 16,3 3 1-16,-2 3-7 15,4-3 1-15,1 0-1 16,1 0 0-16,3 0-2 0,2 0 1 15,0 0 0-15,10 0 0 16,5-3 0-16,12-2 0 16,8 0-1-16,6 3 1 15,5 2 0-15,1-5 0 16,1 0-1-16,10-2 1 16,7-1 0-16,-17 3 0 15,-8 5 0-15,-15-4 1 16,-14 3-2-16,-1 1 0 15,-6-3-1-15,-4-1 1 16,0 0-1-16,-4 2 1 16,-1 0-1-16,-5 2 1 15,-7 0-1-15,3 2 0 16,-3-2 0-16,-1 2 1 16,2 2-1-16,-4 0 0 0,-2-1 0 15,2 2 0-15,0 2 0 16,7-1 0-16,0 1 0 15,2-4 0-15,1-1 0 16,1 3 0-16,3-3 0 0,2 3 0 16,1 3 0-16,1 2 0 31,4 2 0-31,-2-5 0 16,4 5 0-16,-1 4 0 15,0 6 0-15,3 3 0 16,-4 7-1-16,0 11 1 15,-2 7 0-15,0-10 0 0,-2 0 0 16,0-3 0-16,-2 5 0 16,-3-9 0-16,-1 5 0 0,-5-1 0 15,-1 7 0-15,-5-6 0 16,0-6 0-16,-4-2 0 16,-4-1 0-16,6-9 0 15,-3-5 0-15,9-3 0 16,2-2 0-16,7-4 0 15,0 1 0-15,6-5 0 0,3-2 0 16,4-2 0-16,6-8 0 16,0 3 0-16,5-1 0 15,0 1 0-15,1 1 0 0,2-1 0 16,2 3 0-16,-4-2 0 16,2 4 0-16,1-2 1 31,-3 2 0-31,0 2 1 15,-2-4-2-15,0 4 1 16,-5-3-1-16,2 3 0 16,-1-5 3-16,1 5 1 0,-2-4-4 15,0 4 0-15,-1-3 0 16,0 3 0-16,-9-4 0 16,2 4 0-16,-3 4 5 0,2-1 1 15,-3 1-7-15,0-4 0 16,-4 5-1-16,4-5 1 15,-4-5-23-15,8 1 1 16,0 1-55-16</inkml:trace>
  <inkml:trace contextRef="#ctx0" brushRef="#br0" timeOffset="4912.87">16704 2199 66 0,'0'0'0'16,"-2"5"2"-16,2-5 0 15,0 1 5-15,0-1 1 16,2-1 2-16,4-4 0 16,-2 3-6-16,1-4 1 15,3-1-4-15,2-2 0 0,1 0 1 16,2-7 0-16,0-4 0 15,4-1 0-15,4-4 1 16,2 1 1-16,-3-1-1 16,2 5 0-16,1-2-2 15,-1-2 0 1,2 8 0-16,-2-9 1 16,-2 4-2-16,-2 0 1 15,0 0 0-15,-4 5 1 16,-1-5-2-16,-2 6 1 15,1-3 0-15,-4 1 1 16,-1 2-2-16,1 2 1 16,0 1-1-16,-1 2 0 0,-1 3 0 0,-2-1 0 15,0 1 1-15,0-3 0 16,-3 2-1-16,-7 1 0 16,-5-3 0-16,2 4 1 15,-2 4-1-15,-1 2 1 16,0 0-1-16,1 6 0 31,1-4 0-31,5 4 0 16,2 5 0-16,1-3 0 0,1 5 0 15,4 12 0-15,4 12 0 16,-1-5 0-16,-1 1 0 16,0-6 0-16,-3 0 0 15,0-2 0-15,0-8 0 16,-8 7 0-16,-4 1 0 0,0-3 0 15,0-4 2-15,1-4 0 16,2-2-4-16,3 1 1 16,-1-1-112-16</inkml:trace>
  <inkml:trace contextRef="#ctx0" brushRef="#br0" timeOffset="4944.1">17081 2053 23 0,'0'-6'0'16,"0"2"-14"-16</inkml:trace>
  <inkml:trace contextRef="#ctx0" brushRef="#br0" timeOffset="6016.14">17646 1981 82 0,'3'1'0'16,"2"3"4"-16,0-4 0 15,-4 0 1-15,6-4 0 16,-4 3-1-16,7 1 1 15,2 0 2-15,3 0 1 16,4-3-5-16,-2-6 1 16,1 5-1-16,-3-4 1 0,0 0-1 15,-1-5 0-15,-1-8 0 16,-1 1 1-16,-5-5-3 16,1-4 1-16,1-5-2 15,-2 2 0-15,-4-2 3 16,2 2 1-16,-5-6-4 0,1 11 0 31,-1 2 0-31,0 3 0 16,-1 6 1-16,1 4 1 15,-3-1-2-15,1 6 0 16,1 2 0-16,-1 1 0 16,2 1-1-16,0 3 1 15,-4 0-1-15,1 0 1 0,0 3 0 16,2 1 1-16,0 1-2 0,-1 2 1 15,2-1 1-15,0 13 0 16,-1 9-1-16,0 1 0 16,-3 2 0-16,4 3 0 15,2 9-1-15,1-5 1 16,1-2-1-16,0-7 1 16,-1-4-1-1,6 4 1-15,2-4-3 16,-1-4 0-16,-1-9-15 15,0-4 0-15,-2-3-33 16,5-5 0-16,-3 4 54 16</inkml:trace>
  <inkml:trace contextRef="#ctx0" brushRef="#br0" timeOffset="6254.56">17907 1396 113 0,'0'0'2'0,"3"-9"0"16,1 1-1-16,-9 4 0 15,-8-9-1-15,14 13 0 16,9 0-13-16,-5 0 1 15,2-4-52 1</inkml:trace>
  <inkml:trace contextRef="#ctx0" brushRef="#br0" timeOffset="6771.77">18037 1944 82 0,'6'-4'0'16,"2"4"2"-16,8-8 0 15,6 0 7-15,-5-1 0 16,5-3-3-16,-5-5 0 16,-1-4-1-16,-2-6 0 15,-6-11-2-15,-1-3 1 16,3-9-2-16,-2-3 1 0,1-9 0 16,-3 12 0-16,-3 6-2 15,1 14 0-15,-4 14 2 0,-1-1 1 16,-3-4-4-16,2 9 0 15,0 4 0-15,2-5 0 16,-4 5 2-16,4 0 1 31,1 3-3-31,-1 5 1 16,0 0-1-16,0 0 0 16,-5 9-1-16,5-1 1 0,-3 9 0 15,3 8 1-15,0 12-1 16,3 7 0-16,1 16-9 15,2-7 0-15,0 1-91 16</inkml:trace>
  <inkml:trace contextRef="#ctx0" brushRef="#br0" timeOffset="6937.21">18141 1663 214 0</inkml:trace>
  <inkml:trace contextRef="#ctx0" brushRef="#br0" timeOffset="7218.75">18001 1615 77 0,'0'0'2'16,"6"-6"1"-16,7 3-2 15,7-4 0-15,7 5 7 16,3-5 0-16,2 1-2 0,3-1 1 16,2 2-5-16,0-2 0 15,-3 1 3-15,2-1 1 16,-4-1-1-16,-8 4 0 15,-4-3 3-15,-4 5 0 16,-6-2-7-16,-4 2 0 16,-1 2-1-1,-2 0 0-15,-2 0 0 16,-1 0 1-16,0 0 0 0,0 0 0 16,0 0-19-16,0 0 0 15,0 0-66-15</inkml:trace>
  <inkml:trace contextRef="#ctx0" brushRef="#br0" timeOffset="17691.91">18809 1429 110 0,'0'0'1'15,"0"0"1"-15,0 0 2 0,0 0 1 16,-14-25-2-16,9 8 1 16,1 5-1-16,1-1 1 15,6-2-1-15,-3 1 1 16,-3-2-2-16,3 9 1 31,0 5-1-31,3-2 1 16,2 0-2-16,-5 0 1 0,-5-4-1 15,1 5 0-15,0-3-1 16,4 6 1-16,8 9-1 16,-7-5 0-16,3 4 0 15,-4 2 1-15,-1-3-1 16,-2 5 1-16,2 1-1 0,1 3 0 15,0 1 0-15,-4 8 0 16,-2 4 0-16,2 7 0 16,-1 7 0-16,2 11 0 15,3 3 0-15,0-11 0 16,0-5 0-16,-1 6 0 16,0 0 0-16,-2-6 0 0,1-8 0 15,0-4 0-15,2-4 0 0,0 0 0 16,0-9 0-16,0 1 0 15,0-4 0-15,0-1 0 16,0 0-6-16,0-5 0 16,0-1-55-16,0-6 1 31,0 0 57-31</inkml:trace>
  <inkml:trace contextRef="#ctx0" brushRef="#br0" timeOffset="18378.18">18758 1520 96 0,'0'0'1'16,"0"0"1"15,0 0 7-31,0 0 0 16,0 0-6-16,0 0 0 15,0 0-2-15,0 0 1 16,0 0-1-16,0 0 1 16,32-12-1-16,-13 6 0 15,5 4 0-15,-1 2 1 16,-3-5-1-16,2 5 1 0,-1 5-2 0,0-3 1 16,1 4-1-16,-7 1 1 15,-3 3-1-15,-2-4 1 16,-4 7-1-16,-3-5 1 15,-3 5-1-15,-3-4 0 16,-2 1 0-16,-6 5 1 16,-8 5-1-16,-1 1 1 0,-4 2-1 15,0-2 1-15,-2-2-1 16,6-3 1-16,-1-1-1 16,5-3 1-16,2-1-1 15,4-2 0-15,1-5-10 16,5-3 1-16,0 3-81 15</inkml:trace>
  <inkml:trace contextRef="#ctx0" brushRef="#br0" timeOffset="18810.68">19058 1663 112 0,'0'0'3'0,"-4"0"1"16,-2-4 0-16,0 4 1 16,0 4-2-1,2 2 0-15,-1 1-2 16,7 1 1-16,2 4-1 15,4 1 0-15,-1-1-1 16,6 1 1-16,3-1-1 16,1-1 0-16,4-5 0 15,3-6 0-15,4 0 0 0,-3-4 0 16,-4-9 0-16,-4 5 0 16,-6-9 1-16,-3 2 0 15,-7-3 1-15,-6-1 0 16,-10-3-1-16,0 6 1 15,-7 4-1-15,2-1 0 16,0 4-1-16,1 2 1 0,4 1-3 16,3 3 0-1,6 3-39-15,1-4 0 16,1 4 5-16</inkml:trace>
  <inkml:trace contextRef="#ctx0" brushRef="#br0" timeOffset="19597.55">19248 1890 117 0,'0'0'0'16,"0"0"1"15,13-25 1-31,0 10 1 15,1-3-1-15,3 2 0 16,-1-5 0-16,5-4 0 16,-2-1-1-16,2-5 1 15,2-1-1-15,0-5 1 16,6-5-1-16,-5 12 1 0,-2 3-1 16,-5 9 0-16,-4 10 0 15,3-4 1-15,-3 0-1 16,0 4 0-16,-3-2 0 0,0 3 1 15,-5 3-1-15,0 0 0 16,-4-6-1-16,-1 4 1 31,-3 0-1-31,-3 3 1 16,-3 3-1-16,1-4 0 16,-3 4 0-16,-1 0 0 0,1 4 0 15,-1-4 0-15,0 3 0 16,3-3 0-16,3 1 0 15,0 4 0-15,4-1 0 16,-4-2 0-16,6 0 0 0,0-2 0 16,-2 4 0-16,2-4 0 15,-4 0 0-15,3 4 0 16,1 0 0-16,-2 5 0 16,-1-1 0-16,3 4 0 15,3 1 0-15,4 6 0 16,1 6 0-16,2 4 0 0,0 9 0 15,0-1 0-15,0-2 0 16,-3-7 0-16,-4-3 1 0,0-6 0 16,-3-7-1-16,-1 1 1 15,-1-6-2-15,-1 1 1 16,-2-2-26-16,5-6 0 31,0 0-42-31</inkml:trace>
  <inkml:trace contextRef="#ctx0" brushRef="#br0" timeOffset="20130.3">19643 1857 85 0,'0'0'3'0,"0"0"0"16,1-4 4-16,0 0 1 16,1 4-4-1,2-8 0-15,1 3-1 0,2-3 1 16,1 4-1-16,2-7 0 16,3 1 0-16,-3-2 0 15,2-4-2-15,1-2 1 16,4-5-1-16,7-10 1 31,4-9 0-31,5-2 0 16,4-2-1-16,-2 10 0 0,-2 10 0 15,-5 6 0-15,-8 8 0 16,-4-5 0-16,-11 9 0 16,1-5 0-16,-2 4-1 15,-4 2 1-15,0-2-1 16,-2 5 0-1,-6 0 0-15,1 0 0 16,-3 4 0-16,1 4 0 16,2 0-1-16,2 4 1 15,2 5-2-15,6 8 0 16,7 6 1-16,0-2 0 16,4 6 0-16,-2-2 0 15,-4-4 0-15,-2-3 0 0,-4-5-2 0,-2-3 0 16,-1-2-14-16,-2-1 1 15,1 2-53-15</inkml:trace>
  <inkml:trace contextRef="#ctx0" brushRef="#br0" timeOffset="20230.59">20210 1519 157 0</inkml:trace>
  <inkml:trace contextRef="#ctx0" brushRef="#br0" timeOffset="20500.28">20159 1493 90 0,'0'0'5'16,"8"-3"0"-16,5 3 2 16,-8-3 0-1,-4-5-2-15,-1 8 0 16,-2-2-3-16,2 2 1 16,3 6 0-16,4-2 0 15,0-4-2-15,-7 0 1 16,-9 0-1-16,-3 3 1 15,-6 2-1-15,17 2 0 16,8-1 0-16,-3 1 0 0,-2 3 0 0,-4-4 0 16,-3 7 0-16,6-1 0 15,3 1-1-15,-2 5 1 16,-2 4-1-16,0-5 0 16,-2-3-2-16,2 2 0 15,-3-1-33-15,8-2 1 16,2-3-12-1</inkml:trace>
  <inkml:trace contextRef="#ctx0" brushRef="#br0" timeOffset="20701.06">20154 1218 100 0,'0'0'2'0,"9"0"0"31,9 4-28-31,-9-4 1 0,-2 0-5 0</inkml:trace>
  <inkml:trace contextRef="#ctx0" brushRef="#br0" timeOffset="21550.37">20302 1703 77 0,'0'0'1'0,"9"0"1"16,6-2 6-16,0-8 1 16,2-4-4-16,5 0 0 15,5-9 1-15,-4 5 0 16,0-5-3-16,-10 1 1 16,-7-6-2-16,1-1 0 15,-1-1 0-15,12-8 1 0,5-10-1 16,-16 11 0-1,-9 3-1-15,0 5 1 16,-7 10-1-16,7 1 1 16,2 1-1-16,-2 2 1 15,2-2-1-15,-2-1 0 16,-4 3-1-16,6 3 1 16,7 2 0-16,-2 0 0 15,4-2 0-15,-10 2 0 0,-8 7 0 16,6-2 0-16,3-2 0 15,5 3 0-15,5 4 0 16,-8 0 0-16,-4 0-1 16,-4 0 1-16,-3 0-1 0,9 0 1 15,0 0-1-15,0 0 1 32,-1 4-1-32,1-2 0 15,1 3 0-15,-2 0 0 16,-4-2 0-16,1 2 1 15,0 2-1-15,-1 3 1 16,1 3-1-16,4 2 1 0,0 7-1 16,-2 0 0-16,0 0 0 15,6 10 0-15,0 6 0 0,5-1 0 16,4 0 0-16,-1 1 0 16,3-5-7-16,3 0 1 15,-1-1-7-15,6 3 1 16,5-7 9-16,-2-3 0 15,-2-6 3-15,-1-15 0 16,-4-11 1-16,-2-2 0 0,-6-7 1 16,-4 0 1-16,-6-2 0 15,-2-2 0-15,-4 1 0 16,-7 1 1 0,-7 3-3-16,2 2 1 15,-1 1-1-15,-5 2 1 31,1 7-1-31,5-7 1 16,1 8-3-16,6-2 0 16,7 4-50-16,1-5 1 15,-3 4 29-15</inkml:trace>
  <inkml:trace contextRef="#ctx0" brushRef="#br0" timeOffset="22505.84">20846 1696 109 0,'0'0'1'15,"0"0"1"-15,19-8 0 16,-6-3 1-16,4 3 0 0,-2-5 1 15,1-9-1-15,2 3 0 16,4-6-1-16,-2 0 1 16,1 0-2-16,4-13 0 15,1-6 1-15,-9 2 0 16,-10 1-1-16,6-1 0 0,-1 1 0 16,-2-1 0-16,-3 2 0 15,-7 11 0-15,-4 8 0 16,0 2 1-16,-1 6-1 15,1-3 0-15,1 3-1 16,0 5 0 0,0 1 0-16,-1 1 1 15,0 2-1-15,-2-1 0 0,2 2-1 16,-4 3 1-16,3 3 0 16,-5 2 1-16,-2 5 0 0,2-3 0 15,2 1-1-15,1 21 0 16,2 9 0-1,-3-4 1-15,0 4-1 16,11 9 1-16,2 3-1 0,9-6 0 16,8 2-2-16,7-9 1 15,4-4 0-15,-2-3 1 16,-4-10-1-16,1-3 1 16,0-7-1-16,-4-5 1 15,-5-5 0-15,2 0 0 16,-1-5 0-16,-9-5 1 15,-4-3 1-15,0 4 0 0,0 0 0 16,-1-2 0-16,-2 6-1 16,0-2 0-16,-3 6-1 15,2-4 0-15,-2 5 1 16,4 0 0 0,2 5-1-16,5-5 1 15,4 5-1-15,0-5 1 16,3 0-1-16,-3 0 0 15,-1-5 0-15,2-7 1 32,1 4-1-32,-6-9 1 15,-3 1-1-15,-8-1 1 0,-6-4-1 16,4 1 0-16,-2-1-1 0,-8 4 1 16,-8 6 0-16,-7 6 0 15,-4 5 0-15,2 4 0 16,0-3 0-16,8 6 0 15,5 1 0-15,2 5 1 32,5 3-1-32,2 5 0 15,3 4 0-15,5 3 1 0,5 2-1 16,11-6 1-16,5 1-1 16,4-4 0-16,4 1-7 15,-2-3 1-15,3-6-61 16,-2-10 1-16,3 2 67 15</inkml:trace>
  <inkml:trace contextRef="#ctx0" brushRef="#br0" timeOffset="25172.84">22293 1487 75 0,'0'0'3'15,"0"0"0"-15,0 0 2 0,0 0 1 16,0 0-1-16,0 0 0 16,0 0-3-16,0 0 0 15,0 0 0-15,0 0 0 16,16-22 1-16,-7 9 0 15,-2 1 0-15,1 1 0 16,-5-2-1-16,-3 1 0 16,-3-1-1-16,1 5 0 15,-2-4-1-15,-3 3 1 16,-4 5-1-16,-2 4 1 16,-1 0 0-16,-2 4 0 15,0 1-1-15,3-1 0 16,2 0 0-16,-1 8 1 15,-1 5-1-15,1-9 0 0,4 5 0 16,3-5 0-16,0 0 0 16,5 13 0-16,4 7 0 15,2-3 0-15,4-3 0 16,3-7 1-16,2-2-1 16,1-6 1-16,1-2 0 15,1-5 0 1,-3-5 0-16,2-5 1 15,-5 0-1-15,-1-2 0 16,-5-3 0-16,0-2 1 16,0-1-1-16,-1 3 1 15,-3-2-1-15,3 0 0 16,-1 9-1-16,-2 0 1 16,2-1-1-16,-4 5 1 0,-4-4-1 0,4 8 0 15,4 8 0-15,-1 5 0 16,0-1 0-16,5-3 0 15,0 3 0-15,3-5 0 16,2-2 0-16,3 0 0 16,0-3 0-16,3 0 1 15,1-2-1-15,1-2 0 0,1 0 0 16,-5-8 0-16,0-1 0 16,-5-6 1-16,0-12-1 15,-1 0 1-15,-4-4-1 16,2-25 1-1,0-12-1 1,-4 18 0 0,-3 4 0-16,-2 14 1 15,-3 12-1-15,0 1 1 16,-1 4-1-16,1 5 1 16,-1 3-1-16,1 5 1 15,1 2-1-15,2-8 1 16,-4 3-1-16,2 1 1 0,2 6-1 15,-1-2 1-15,0-3-1 0,1 5 0 16,-4 0 0-16,0 0 0 16,2 5 0-16,-1 3 0 15,1-1 0-15,-2 5 0 16,1 1 0-16,3 6 0 16,0 3 0-16,3 6 0 15,1 7 0 1,1 2 0-16,1 7-2 15,0-3 1-15,2 0-10 16,0 1 0-16,2-5-40 16,0-4 0-16,0 1 40 15</inkml:trace>
  <inkml:trace contextRef="#ctx0" brushRef="#br0" timeOffset="25589.8299">22407 1197 91 0,'0'0'1'0,"0"0"0"16,0 0 0-16,0 0 0 16,0 0 1-16,0 0 0 0,36-4 1 15,-9-1 1-15,5-5-1 16,1 0 1-16,1 5 2 16,-3-2 0-16,1 4-2 15,-7-1 0-15,-2 3 1 0,-5 1 1 16,-4 0-2-16,-6 0 1 15,-6 0-3-15,3-5 1 16,-4-2-2-16,1 6 1 16,-1-3-2-16,-1 4 1 15,0 0-2-15,3 0 1 0,1 0-30 16,1 0 0-16,1 0-35 16</inkml:trace>
  <inkml:trace contextRef="#ctx0" brushRef="#br0" timeOffset="30209.91">23246 1475 96 0,'0'0'1'0,"0"0"0"0,0 0 0 16,0 0 1-16,16-46 1 15,-7 17 1-15,-1-4-1 16,1-22 0-16,1-14 0 16,-2 14 0-1,0 8-1-15,-5 5 0 16,0 12 0-16,0 7 0 16,-3 11-1-16,0-6 1 15,0 1 0-15,0-2 0 16,-3 1-1-16,2 3 1 15,-1-2-1-15,2 0 1 16,0 1-1-16,0-1 0 0,0 5 0 0,0 3 1 16,-2 5-2-16,2 0 1 15,2 0-1-15,-2 4 1 16,0-4-1-16,0 8 0 16,0 4 0-16,-3 0 0 15,-1 5 0-15,-1 4 0 16,0 3 0-16,1 1 0 0,-2 4 0 15,0 3 0-15,3 9 0 16,3 5 0-16,1 4 0 16,5 2 0-16,4-2-2 15,2-5 1-15,2-3-16 16,2-11 1-16,4 3-61 31</inkml:trace>
  <inkml:trace contextRef="#ctx0" brushRef="#br0" timeOffset="30685.58">23150 1128 86 0,'0'0'2'16,"0"0"0"-16,0 0 2 15,0 0 0-15,0 0-1 16,0 0 1-16,31-12 0 0,-6 2 0 16,8 3 0-16,-1 2 0 15,2-2-1-15,-4 4 0 32,-2 3 0-32,-6-3 1 15,-5 3-2-15,-6-3 0 16,-3-1-1-16,-3 1 1 0,-2 1-2 0,0 2 0 15,-1 0-6-15,3 0 0 16,4 0-48-16,0 0 0 16,-1 0 55-16</inkml:trace>
  <inkml:trace contextRef="#ctx0" brushRef="#br0" timeOffset="31309.1">23473 1099 97 0,'0'0'2'0,"0"0"0"15,0 0 1-15,4 0 1 16,0-1-1-16,1 1 0 15,3 0-1-15,3 0 1 16,2 1-1-16,2 3 0 16,3 5-1-16,0 2 1 15,1 7-1-15,-4 1 0 16,0 6-1-16,-8-4 1 16,-2 2-1-16,-4-5 0 15,-2-2-1-15,-1-4 1 16,-2-2 0-16,-2-3 0 15,3-2 0-15,-3-2 0 16,-1 7 0-16,0-8 0 0,-2 7 0 16,-1-5 0-16,-1 0 0 15,5-8 0-15,2 0 0 16,4-7 0-16,4-7 0 16,3 1 0-16,3-4 0 15,0-2 0-15,-1-2 0 16,2 0 0-1,1-3 0-15,0 6 0 16,-1 7 0-16,-3-2 1 16,0 5-1-16,-1 3 1 15,1 0-1-15,1 2 1 16,-3-2 0-16,1 2 0 16,-4 2 0-16,2 1 0 15,0 4 0-15,-3-3 0 0,-1-3-1 0,1 2 1 16,-1 1-1-16,-1 3 1 15,0 0-1-15,4 0 1 16,-1 0-1-16,0 0 0 16,0-5-1-16,1 1 1 15,1 4-24-15,0 0 1 16,-2 0-37-16</inkml:trace>
  <inkml:trace contextRef="#ctx0" brushRef="#br0" timeOffset="32304.75">24034 1141 84 0,'0'0'1'16,"0"0"1"-1,0 0 5 1,0 0 1-16,5-25-5 16,-5 8 1-16,-2 5-3 15,-2-1 1-15,-4 8 0 16,-2-2 0-16,-7 1-1 16,1-1 1-16,-4 4-1 0,-1 1 0 15,0 4-1-15,3 1 1 16,1 4-1-16,2-1 1 15,2 6-1-15,2 1 0 16,-1-1 0-16,2 17 0 16,-4 9 0-16,9-11 1 15,5 2-1-15,3-4 0 0,4 0 0 16,3-9 1-16,3 0-1 0,1-10 1 16,3-6-1-16,-1-2 1 15,1-6-1-15,-2 0 1 16,0-5 0-16,-1-3 0 15,-1-5 0-15,-2-3 0 16,1-1 0-16,-3 5 1 16,-4 0-1-1,0 3 0-15,-1 9 0 16,-1-4 0-16,-3 2 0 0,0 7 0 16,0 3-1-16,0 0 1 15,0 3-1-15,0 1 0 16,0 2 0-16,2 2 0 15,-1 9 0-15,4-2 0 16,-1 4 0-16,5-3 0 16,1-1 0-16,3-3 0 15,1-1 0-15,0-5 0 0,2 2 0 16,1-8 1-16,1 0-1 16,-1-1 0-16,-2-6 0 15,-1-10 1-15,-3-8-1 16,1 5 1-1,-1-10-1-15,-1 10 0 16,1-4 0-16,-6 6 0 16,-1 3 0-16,-1-2 1 15,-3 2-1-15,-1 2 0 16,-4 1 0-16,-1 0 0 16,-5 6 0-16,4-5 0 15,1 3 0-15,-1-2 0 0,4 3 0 16,-7 7 0-16,0 0-2 15,3 7 1-15,-1-2-6 16,0 2 0-16,3 3-16 16,0-3 1-16,2-1-32 0</inkml:trace>
  <inkml:trace contextRef="#ctx0" brushRef="#br0" timeOffset="32674.8">24342 1028 74 0,'0'0'7'0,"1"-4"1"31,0-4 9-31,0 4 0 0,-1 4-16 16,2-3 0-16,1-3 0 15,-3 6 0-15,-7 6 0 16,6-3 0-16,1 6 0 0,-2-2 1 16,1 2-1-16,0 0 0 15,-2 4 0-15,3 2 0 31,3-2-1-31,4 10 1 16,6 2-3-16,1 0 0 16,2 3-34-16,0-10 0 15,0 1 3-15</inkml:trace>
  <inkml:trace contextRef="#ctx0" brushRef="#br0" timeOffset="33276.3">24446 1281 97 0,'0'0'1'0,"0"0"0"16,0 0 1-16,0 0 1 15,7-21 0-15,-1 11 1 16,1-2-1-16,10-8 0 16,2-5-1-16,-1 5 0 0,-3 0-1 15,5-2 1-15,0 1-1 16,6-5 1-16,3 1-1 15,-3 3 0-15,0 1 0 16,-3 4 1-16,-1 9-1 0,-4-16 1 16,-6-1-1-16,-5 9 1 15,-5 3-1-15,2 1 0 16,-3-1 0-16,-1 1 1 16,-1 4-2-16,-2-5 1 15,2 1-1-15,-1 3 0 16,-4 5 0-1,-1 0 0-15,-3 4 0 16,2 0 0-16,-1 0-1 16,4 4 1-16,2 9-1 0,2-1 0 15,0 5 1-15,1 8 0 16,0 0-1-16,0 2 1 16,-2-2-1-16,1 0 1 15,0 0-1-15,0-3 1 16,1-2 0-16,-5-5 0 0,-4-2 0 15,1-1 0-15,-2-2-6 16,6-3 0-16,-1 1-84 16</inkml:trace>
  <inkml:trace contextRef="#ctx0" brushRef="#br0" timeOffset="34595.82">24908 863 77 0,'0'0'6'0,"0"-4"1"31,0 4 6-31,4-8 1 16,-1 0-12-16,-1 4 0 15,-2 4-1-15,2 4 1 32,3 0-1-32,-4 8 1 0,-2 1-1 15,-1-1 0-15,-1 9 0 16,-1 0 0-16,-2 8 0 16,2 0 0-16,1-4-1 15,-3 0 1-15,1-6-1 16,-1 2 1-16,-1-1-1 15,2 2 1-15,1-3-1 0,3-1 1 16,0-3-1-16,0-5 1 16,-3 0 0-16,3-7 0 15,2-6 0-15,-1-4 1 16,-1-6-1-16,1 1 0 16,1-3 0-16,1-2 0 15,1-1-1-15,3-1 1 0,3-2-1 0,0 1 0 16,0-5 0-16,3 7 0 15,-2 2 0-15,2-4 0 16,2 2 0-16,2 3 0 16,2 3 0-16,-2 3 0 15,-1 8-1-15,0-2 1 16,-4 3-2 0,-1 4 1-16,-3 7 1 15,-1 2 0-15,-2 5-2 16,-1 1 0-16,0-1 2 15,-2-1 0-15,1-2 0 16,4 2 0-16,1-5 0 16,-1-3 0-16,-1 3 0 15,0-5 0-15,-1-1 0 0,-1-2 0 16,-1-4 0-16,4 0 0 16,2 0 0-16,-1-4 1 15,1-5-1-15,-4 0 1 16,-1-1-1-16,8-3 1 15,6-5-1-15,-10-1 0 16,-1 1 0-16,0 1 0 16,-1-2 0-16,3 2 0 15,2 3 0-15,-6-1 0 16,-7 3 0-16,9-1 0 16,4-3 1-16,-1 7 0 15,5 5-1-15,-8 4 0 16,-5 0 0-16,4 0 0 15,-2 4 0-15,4 5 0 0,5-1 0 16,3 4 0-16,3 9 0 16,-9-6 0-16,-8-1-1 15,2 3 1-15,-2 0-1 16,4-5 0-16,1 1 0 16,3-7 1-16,0-4-2 15,-4 2 0-15,1-4 2 0,0-4 0 31,4-4 1-31,3 3 1 16,2 4-1-16,-4 1 0 16,-5-4 0-16,0 1 1 15,0-7-2-15,-4 8 1 16,-4-5 0-16,5 4 0 16,1 0 1-16,-2-5 1 15,-2-1-3-15,2 1 1 16,0 0-1-16,-2 6 0 15,-2 0 1-15,0-2 0 16,2 4-1-16,0 0 1 16,-4-5 0-16,1 10 0 15,0-1-1-15,-1 4 1 0,3-1-1 16,-1-2 1-16,-1 0-1 16,0 3 1-16,-1 2-1 15,-1-1 0-15,1 4 0 16,1-3 0-16,2-4 0 15,1 7 0-15,2-5 0 0,0 2 0 32,0 0 0-32,-2-5 0 15,0 2 0-15,0-1 0 16,0-2-1-16,1-1 1 16,0-1-31-16,-1-2 0 15,0 0-32-15</inkml:trace>
  <inkml:trace contextRef="#ctx0" brushRef="#br0" timeOffset="34818.47">25488 632 130 0,'0'0'1'16,"0"0"0"-16,0 0-1 15,3 0 0-15,2 0-26 0,2 0 0 16,1 3-24-16</inkml:trace>
  <inkml:trace contextRef="#ctx0" brushRef="#br0" timeOffset="35351.11">25567 1078 88 0,'0'0'6'16,"19"-7"0"-1,10-2 4 1,-4 0 0-16,-2-3-6 16,-12-5 1-16,-10-8-3 0,11-2 0 15,3-11-1-15,-9 5 0 16,-4-5 0-16,2 5 1 15,2 0 0-15,-3 4 0 16,-3-4-1-16,-2 12 1 16,0 4-1-16,8 2 1 15,3 5-2-15,-6-2 1 0,-9 5 1 16,1 1 0-16,-2-1-1 16,2 5 0-16,2 2 0 15,3 0 0 1,3-3-1-16,-6 3 1 15,-1 3-1-15,1-1 0 16,2 11 0-16,-1-4 1 16,-2 1-1-16,4 21 1 15,1 6-1-15,-1 7 0 16,0 6-12-16,5-4 0 16,3 0-21-16,0-10 1 0,-1 1-10 15</inkml:trace>
  <inkml:trace contextRef="#ctx0" brushRef="#br0" timeOffset="35883.87">25619 893 87 0,'0'0'2'16,"-5"0"0"-16,0 0 2 16,10 0 0-16,6-5-3 0,0 5 1 15,0 5-2-15,3-5 1 16,3 0-1-16,2 0 0 16,3-5 0-16,5 1 0 15,4 0 0-15,-6-4 1 16,-5 4 6-16,3-5 1 15,-3-3-6-15,-4 4 0 0,-7-5-1 16,-2-4 1-16,-3 2 3 0,-2 1 0 16,1-2-3-16,-2-1 0 15,1 2-1-15,-2 2 0 16,-2 1 1-16,2-1 0 16,0 4-1-16,-1 2 0 31,-2-2 0-31,0 2 1 15,-1 5-1-15,1-1 0 0,0-1 0 16,3 4 1-16,0 0-1 16,0 0 0-16,-3 4 1 15,0-1 0-15,0-1-2 16,0 18 0 0,6 8 0-16,-1 1 0 15,1 8 0-15,-1 5 0 16,1 3-22-16,-1-3 0 15,-1 2-58-15</inkml:trace>
  <inkml:trace contextRef="#ctx0" brushRef="#br0" timeOffset="36570.28">25835 905 91 0,'0'0'1'15,"2"-4"1"-15,2-4-2 16,8 3 1-16,6 1 2 16,1 0 0-16,4 4-1 15,18-8 0-15,13-1 1 16,-19 9 1-16,-11 0-2 15,-3-4 0-15,-4 4 1 0,7-4 0 16,3-8 0-16,-13 3 0 16,-6 1 0-16,-1 4 0 15,0 0-3-15,-5-5 0 16,-2 7 1-16,-2 0 0 16,-5-2-1-16,7 4 0 15,-1 4 0-15,-1-2 1 16,-5 0 0-16,3 7 0 15,-1-1 0-15,1 0 0 16,1-3-1-16,1 3 0 16,1-8 0-16,1 8 1 15,0 0 0-15,8 1 0 16,4-5-1-16,7 0 1 16,4 0-1-16,12-4 0 0,7 0 0 15,-21 0 0-15,-13 0 1 16,0-8 0-16,-1 4-1 15,-4-9 0-15,-2-3 0 16,-2-5 1-16,-2 0-3 16,-9 2 1-16,-9-6-1 15,-2 12 0 1,-5 4 2-16,1 6 1 16,-3 3 0-16,6 7 0 15,4 5 0-15,5 9 1 16,8 4-1-16,-1 4 1 15,4 0-1-15,8 0 1 16,8 5-2-16,6-5 0 16,6-4-5-16,-1-10 0 0,0 1-12 0,-3-7 1 15,0 3-59-15</inkml:trace>
  <inkml:trace contextRef="#ctx0" brushRef="#br0" timeOffset="37156.01">26361 747 86 0,'0'0'1'16,"20"0"1"0,14 0 8-1,-22 0 1-15,-12 6-7 16,13 5 0-16,5 7-4 0,1-3 1 15,4 7-1-15,-2 2 1 16,-3 1-1-16,-6 0 0 16,-8 0 0-16,-3-1 0 15,-3 6-1-15,-7-11 0 16,-4-5-1-16,-7-2 1 16,-7-1 1-16,14-2 0 0,6-5 1 0,2-4 1 15,2 3-1-15,4-6 1 16,3-4-1-16,-1 1 0 15,-1-1-1-15,11-5 0 16,5 0 1-16,0-7 1 16,-2-10-3-16,6 4 1 15,3 2 0 1,3-6 0-16,3 4 1 16,-9 0 0-16,-7 10 2 0,-5 5 1 15,-7 6-2-15,-1 0 0 16,-2-3 0-16,2 1 0 15,0-1-1-15,0 2 0 16,2 1-1-16,2 1 1 16,-4-3 0-16,12 2 1 15,6 1-1-15,-7-2 0 16,-5-8-1-16,-2 6 1 16,-4 2 0-16,-6-2 0 0,-5 3-1 15,-1 4 1-15,-2-2-1 16,7 2 0-16,2 0-1 15,3 2 0 1,0 5-20-16,-2-2 0 16,1 2-53-16</inkml:trace>
  <inkml:trace contextRef="#ctx0" brushRef="#br0" timeOffset="38459.58">16331 2637 62 0,'0'0'0'16,"0"0"0"-16,20 0 0 0,3 0 0 16,4 0 1-16,9 0 0 15,2 0 2-15,12 3 1 16,9-3-1-16,16 3 1 16,18-3-1-16,9-3 0 15,9 0-2-15,6-3 1 16,6-4-2-16,9-3 1 0,10 1 0 15,13-3 0-15,11-3 0 16,9-2 0-16,12-1 0 16,3 8 1-16,5 6 0 0,5-6 0 15,3 5 0-15,0-5 0 16,3 5-1-16,-3 0 1 16,0-1-2-16,-1 1 1 15,-2 4-1-15,4-4 1 16,2 3-1-16,7-3 0 15,3-8 0 1,5-1 1-16,3-4-1 16,-2 0 0-16,-2-4 0 15,2 2 0-15,-1-8 0 0,-4 6 1 16,-4 3-1-16,-3 0 0 16,-7 1 0-16,2 2 0 15,-1-3 0-15,-3 2 0 16,-3 5 0-16,-2-7 0 15,-2 7 0-15,-3-3 0 16,-2 1 0-16,-9 4 0 0,-8 1 0 16,-10 1 0-16,-11 3 1 15,-6-1 0-15,-6 0 0 16,-12 2 1-16,-11 2-1 16,5 1 1-1,-4 4-1-15,-9 0 0 16,-8 0-1-16,-7 0 1 15,-7 9-1-15,-12-5 1 16,-10 0-1-16,-9 0 1 16,-12-4-1-16,-3 4 1 15,-8-4-1-15,-8 0 1 16,-6 0-1-16,-7-4 1 0,-6 4-2 16,0 4 0-16,-1-4-88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8.62069" units="1/cm"/>
          <inkml:channelProperty channel="T" name="resolution" value="1" units="1/dev"/>
        </inkml:channelProperties>
      </inkml:inkSource>
      <inkml:timestamp xml:id="ts0" timeString="2021-01-15T06:40:17.2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19420" units="cm"/>
          <inkml:channel name="Y" type="integer" max="111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8.47894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1-01-15T06:40:25.365"/>
    </inkml:context>
  </inkml:definitions>
  <inkml:trace contextRef="#ctx0" brushRef="#br0">21795 17137 0,'32'19'15,"-2"-9"-15,-37-10 16,-2 0-1,33 10 1,14 18-16,-15-8 16,-15-20-1,-8 9 1,9-9 0,-9 0-1,0 0-15,0 0 16,0 0-1,0 0-15,0 0 16,0 0 0,0 0-16,0 0 15,0 0 1,0 0-16,0 0 16,0 0-1,0-9 1,-9-11-16,9-8 15,0-1 1,0 0-16,0 19 16</inkml:trace>
  <inkml:trace contextRef="#ctx0" brushRef="#br0" timeOffset="253.98">21233 17012 0,'0'0'0,"0"0"16,0 0 15,0 0-31,0 0 15,0 0 1,0 0 0,0 0-1,0 0-15,0 0 16,0 0 0,0 0-16,0 0 15,0 0 1,0 0-1,0 0-15,0 0 32,0 0-32</inkml:trace>
  <inkml:trace contextRef="#ctx0" brushRef="#br0" timeOffset="855.37">22943 17694 0</inkml:trace>
  <inkml:trace contextRef="#ctx1" brushRef="#br0">20857 12912 138 0,'0'0'-4'0,"3"7"1"16,-1 0-91-16</inkml:trace>
  <inkml:trace contextRef="#ctx1" brushRef="#br0" timeOffset="12630.12">24943 17657 31 0</inkml:trace>
  <inkml:trace contextRef="#ctx1" brushRef="#br0" timeOffset="37813.42">27285 11163 109 0,'0'0'5'0,"0"-7"0"15,0-5-2-15,3 5 1 16,2 1-4-16,-1 5 1 15,1 2-23-15,0-1 0 16,2 0-31-16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420" units="cm"/>
          <inkml:channel name="Y" type="integer" max="111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8.47894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15T05:59:24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17597 1026 41 0,'0'0'1'0,"0"0"0"16,-23 17 1-16,-1 7 0 16,-7 9 1-16,5 4 1 15,-4 5-2-15,-3 12 0 16,2 10-1-16,-6 2 1 16,-5 7-1-16,2-3 0 0,2-3 0 15,2-3 0-15,4-4 0 16,1-12 1-16,3-12-1 15,6-5 1-15,4-11 0 16,6-4 1-16,0-8-2 16,9-8 1-16,-6-12-1 0,5-4 1 31,8-16-1-31,5-4 1 16,6-12-1-16,8-10 1 15,8-7-1-15,4 1 1 16,1-3 0-16,4 5 0 15,5-3 0-15,-3 7 0 16,-4 6-1-16,2 4 1 16,-3 5-1-16,-4 7 0 0,-5 0 0 0,-4 12 0 15,-3 4-1-15,-7 4 1 16,0 8-1-16,-7-3 1 16,-4 6-1-16,4-2 1 15,-2-1-1-15,1 4 1 16,-1 1-1-16,-2 3 1 15,1 3-1 1,-1 4 1-16,6-2-1 16,0 6 0-16,-8-3 0 15,8 8 0-15,5 4 1 16,0 10 0-16,0 16-1 16,-2-1 0-16,-5 6 1 15,2 4 0-15,-6-1-1 0,2 2 0 16,-3 1 0-16,7 1 0 15,-4 2 0-15,2-12 0 16,5-5 1-16,-7-2 0 16,2-2-1-16,2-8 1 15,-4-7-2-15,-1-3 0 16,-3-6-5-16,-1 1 1 0,-1-4-28 16,-12-7 1-16,-4-2 48 0,-7-6 1 15,-1 2-73-15</inkml:trace>
  <inkml:trace contextRef="#ctx0" brushRef="#br0" timeOffset="1049.83">17350 1468 32 0,'0'0'0'0,"0"0"0"0,0 0 2 16,0 0 0-16,-3 2 2 15,-8 2 1-15,-1-2 0 16,-5 2 0-16,-4 2-2 0,0 0 1 16,3-4-1-16,6 2 1 15,4 2-2-15,1-6 1 16,3 2-2-16,4-2 1 15,4 0-1-15,4 0 0 16,11 0 0-16,-3-2 1 16,7-4 0-16,-2 2 0 0,-2-2-1 15,2 0 0-15,-9 4 0 16,3 2 0-16,-1 0-1 0,-3 0 1 16,-1-4 0-16,-5 4 0 15,1 4 0-15,-6-4 0 16,5 2 0-16,0-2 0 31,4 0-1-31,-9 0 1 16,-4 6-1-16,9-6 1 15,2-2-1-15,0 2 1 0,2 0-1 16,-2 0 1-16,5 0-1 16,-1 0 1-16,4 2-1 15,1-2 1-15,-2 0-1 16,7-2 1-16,-1 2 0 0,1-4 0 15,-3 4 2-15,-1 0 1 16,-3 0-3-16,2-2 1 16,-1 2-2-16,-3-4 1 15,1 2-1-15,-6-2 0 16,-7 4 1-16,0 0 1 16,3-2-2-1,-3 2 1-15,5-4-1 16,-5 4 0-16,-5 0-7 0,-2-6 1 15,-5 4 6-15,2-2 0 16,-1 0-2-16,-1 0 0 16,3-6-72-16</inkml:trace>
  <inkml:trace contextRef="#ctx0" brushRef="#br0" timeOffset="5847.7">18136 1820 60 0,'5'-3'0'15,"5"-2"1"-15,4-2 0 16,2-2 0-16,3-3 1 0,4 0-1 0,-2-3 1 16,-1-2 0-16,1-6 1 15,-2-1 0-15,2-5 0 16,2-5 1-16,-1-2 1 16,-6-6-2-16,12-16 0 15,5-12-3-15,-14 1 0 31,-3-3 0-31,-4 4 1 0,-7 11 0 16,-5 5 0-16,-2 10 0 16,-5 6 1-16,-1 3-2 15,-4 0 0-15,-4 2 0 16,0 11 0-16,1 4 0 16,-3 4 0-16,-6 4 0 15,6 4 0-15,3 4 0 0,-6 4 0 16,4 4 0-16,-11 4 0 15,-5 7 0-15,8-6 0 16,3 3-1-16,1 8 1 16,4 0-1-16,3 16 1 15,5 11 0-15,4-8 0 16,1-1-1-16,8 4 0 16,1-4 0-16,5-2 1 15,4 0-1-15,9-8 1 16,10 1 0-16,-5-5 0 15,8-4-1-15,4-6 1 16,0-6-1-16,9 0 1 16,0-6 0-16,-2 0 0 15,-9-2 1-15,0-2 0 0,-3 2-1 16,0-4 0-16,-4-4 0 16,-2-2 0-16,-1 0 0 15,-2-2 0-15,2-2 0 16,-11 2 0-16,1-2 1 15,-2-2 0-15,-11 4-1 16,7-2 1-16,-3 0-1 0,1 6 0 16,-5-6 0-16,6 4 0 15,-3-7 0-15,-1 5 0 16,-1 4 1-16,-1 0 0 16,0 0-1-16,2 0 0 15,-4 4 0-15,3-4 1 16,-5 4-1-16,-1 0 1 15,6-4-1-15,-3 0 0 16,1 0-1-16,4 4 0 16,4-4 1-16,1 4 0 15,6-4 0-15,-2 0 1 16,-5 0-1-16,0-4 0 16,-5 0 0-16,2 0 0 15,-5 4 1-15,4-4 1 0,-8 4-2 16,11 0 0-16,-6 0 0 15,-9 2 0-15,-3-8 0 16,2 8 0-16,-5 0 0 16,-4 4 0-16,-10 0 0 15,3 8 0-15,2-4 0 0,-9 10 0 32,0 0 0-32,-2 8 0 15,-10 0 0-15,7 1 0 16,2 1 0-16,2-4 0 15,1 2 0-15,3-4 0 16,4 2 0-16,11 5 0 16,5 0-2-16,5-2 1 15,2-1 0-15,13 0 0 0,8 0 0 0,10-12 0 16,0-4 1-16,2-1 1 16,-2-7 0-16,0-3 0 15,-5-6 1-15,-2-6 0 16,-7-1 0-16,-4-4 1 15,-2-4-3-15,-3 1 1 16,-5 3-1 0,-5-1 1-16,0 6 0 15,0 3 1-15,0 0-1 16,0 2 0-16,0 4-1 16,0 0 1-16,0 4-1 15,0 2 0-15,0-4-1 0,0 4 1 16,0 0 0-16,0 4 0 15,5 2 0-15,2 0 0 16,2 2-1-16,10 8 1 16,9-1-2-16,-2 0 1 15,5 3 1-15,-6-6 0 16,-1 0 0-16,0-5 0 16,-8-2 0-16,3-2 0 15,-10 1 0-15,5-11 1 0,1-2-1 0,-1-3 1 16,0 0-1-16,-7-3 0 15,2-3 1-15,0 0 0 16,1 0-1-16,-5-4 1 16,6 0-1-16,-11 2 0 15,0 0 1-15,1-1 1 16,5 1-2 0,-3 0 0-16,2 4 1 15,-3 4 1-15,-4 0-2 16,2 2 1-16,2 0-1 15,3 2 0-15,-5 4 0 16,0 2 0-16,0 0 0 0,0 2 1 16,0-4-1-16,0 4 0 15,4 6 0-15,-1-4 0 16,1 6 0-16,-4 4 0 16,5 4-1-16,-2 8 1 15,-3 8-1-15,0-8 0 16,0 1 0-16,0-5 1 0,0 2 0 15,0 0 0-15,0-8-1 16,0-2 1 0,0 0 1-16,0-2 0 15,0-4-1-15,0-3 1 16,0 2-1-16,9-1 1 16,-7-4-1-16,6-6 0 15,-1-6 0-15,4-6 0 16,6 2 0-16,-1-4 0 15,-2 2 1-15,7-4 1 0,-6 0-2 16,8 6 0-16,-6-5 0 16,4 9 0-16,-3 4 0 15,-3 4 0-15,3 4 0 16,-8 4 0-16,4 4 0 0,0 4 1 16,-2 0-2-16,-7 1 0 15,2 3 1-15,-2-4 0 16,-1 0 0-16,5 6 0 15,-1 0 0-15,-4-2 0 16,3-2 0-16,-2-2 0 16,2 0 0-16,-5-2 0 0,-1-1 0 15,8-6 0-15,-6-6 0 16,4 0 0 0,0-6 0-16,2-6 1 15,1-13-1-15,3 2 0 16,2-10 0-16,3 4 0 15,-1-1 0-15,-1 1 0 16,3 6-1-16,0 8 1 16,5 2 0-16,-3 4 1 15,0 6-2-15,2 0 1 0,3 4-1 16,-7 2 1-16,-4 2 0 16,3 4 0-16,-4 4 0 0,-4 2 0 15,2 4 0-15,-3 4 0 16,1 0-1-16,-4 4 1 15,1-8 0-15,-4 5 1 32,1-9-2-32,1 2 0 15,-5 4-2-15,2-2 0 16,-2-2-8-16,1-2 1 0,3 4-55 16</inkml:trace>
  <inkml:trace contextRef="#ctx0" brushRef="#br0" timeOffset="134956.57">20530 1315 69 0,'0'0'1'15,"0"0"0"-15,0 0 0 16,0 0 0-16,0 0 6 16,0 0 1-16,0 0-7 0,0 0 1 15,0 0 0-15,0 0 0 16,0 0-1-16,0 0 1 15,-37 24-1-15,13-12 1 16,-8 0-1-16,12 0 1 16,-3 0-1-16,9-1 1 15,5-1-1-15,4-2 1 0,0-2 1 16,5 6 0-16,5 2-2 16,14 6 1-16,13-2-2 15,6-4 1-15,5-2-1 16,2-6 1-1,-3-2-1-15,0-4 1 16,0-4 0-16,-6-4 0 16,-5-2-1-16,1-2 1 15,-11-2 2-15,-6-2 0 16,-15 2-3-16,0-2 0 16,-12-4 1-16,-2 3 1 15,-12-3-1-15,-5 8 0 0,-6-4-1 16,1 8 0-16,-1 0 1 15,4 4 1-15,-2 4-2 0,9 0 0 16,-5 4-8-16,12 0 0 16,2 0-31-16,6 8 1 31,2-4 16-31</inkml:trace>
  <inkml:trace contextRef="#ctx0" brushRef="#br0" timeOffset="137078.01">21044 1319 75 0,'0'0'0'0,"0"0"1"0,-9 0 2 16,4-4 1-16,4-2-1 16,1 4 0-16,0-2-1 15,0 4 0-15,0 0 3 16,0 0 0-16,0 0-4 15,0 0 0-15,0 0-1 16,0 0 1 0,-6 0 2-16,1 4 1 15,5 0-4-15,-9 4 0 16,8 0 0-16,1 0 1 16,0 4-1-16,1 0 0 15,8 0 0-15,-5 8 1 16,8 5-1-16,5-9 1 15,6-2-1-15,10-2 0 0,0-6 0 16,-5 0 0-16,-6-6 1 16,-1 0 0-16,-4 0-1 15,3-2 1-15,-8-2 0 16,2-2 1-16,-4 0-1 0,-5-6 0 16,0 0 0-16,-3 0 1 15,2 0-2-15,-4-1 0 16,-4 1 0-16,4-4 1 15,-2 4 0-15,2 4 1 16,-1 0-2-16,1 0 0 16,-4 0 0-16,4 4 0 0,-5 4 1 15,5-4 0-15,-5 2-1 16,5 2 0 0,-5-2 0-16,5 2 0 15,0 0 1-15,0 0 0 16,-6-4-1-16,5 0 0 15,1 2 0-15,0 2 1 16,0 0-2-16,0 0 1 16,0 0-4-16,0 0 1 15,0 0-37-15,0 0 0 0,0 0 17 16</inkml:trace>
  <inkml:trace contextRef="#ctx0" brushRef="#br0" timeOffset="137811.34">21507 1494 69 0,'0'0'1'0,"10"0"1"16,6-2 4-16,1 2 1 16,7-4-4-16,-6-2 1 15,-3 4-1-15,-1-8 1 16,0 1-1-16,-2-4 1 16,-5-1-1-16,2-4 0 15,-2-7 0-15,2-7 1 16,-8-4-1-16,10-8 0 0,-9-4-2 15,6-6 1-15,1-1-2 16,-4 9 1-16,-3 8 0 16,-2 10 0-16,-5 13 0 15,1-6 0-15,-3 6 0 0,7-1 0 16,-5-1-1-16,3 2 1 16,1 3-1-16,-1 0 1 15,-5 4 0-15,3 4 0 16,3 4-1-16,1 0 0 15,-7 0 0-15,2 0 0 16,-2 4 1 0,3 4 0-16,-1 4-1 15,1 12 0-15,1 8 0 0,1-1 0 16,2 5 0-16,2 4 0 16,5 8 0-16,-2 0 0 15,6 3 0-15,6-5 0 16,2-4-8-16,5-8 0 15,2-6-5-15,1-4 1 16,-1-3-24-16,-4-5 1 0,3-2 25 16</inkml:trace>
  <inkml:trace contextRef="#ctx0" brushRef="#br0" timeOffset="138265.87">21434 1249 72 0,'0'0'2'0,"0"0"0"0,0 0 3 16,8-4 0-16,8-2-4 16,5 4 1-16,-2-4 3 15,2 2 0-15,7 2-2 16,3-4 1-16,-2 0-3 15,3 0 0-15,1 2 0 16,-4 2 0 0,1-2 0-16,-8-2 0 15,-1 4 0-15,-5 2 1 16,-6-4-1-16,6 4 0 16,-4 0-1-16,0-3 0 15,1 0-2-15,2 3 1 16,3 0-12-16,1 0 0 15,-2 0-46-15</inkml:trace>
  <inkml:trace contextRef="#ctx0" brushRef="#br0" timeOffset="138645.94">22075 1249 95 0,'0'0'1'0,"4"2"0"16,2 2 2-16,-6-4 0 16,-6 6-1-16,-1-4 1 15,1 2-1-15,3 2 1 16,-2 0-2-16,3 2 0 16,2 0 0-16,-2 4 1 15,-1 8 0-15,3-4 0 16,-4 0-3-16,2-4 1 15,-1 4-87-15</inkml:trace>
  <inkml:trace contextRef="#ctx0" brushRef="#br0" timeOffset="138867.18">22066 1052 101 0,'0'0'3'0,"0"-2"0"16,0-8 0-16,4 4 0 16,-2 6-3-16,5-3 0 15,-4 3-81-15</inkml:trace>
  <inkml:trace contextRef="#ctx0" brushRef="#br0" timeOffset="140502.81">23714 755 64 0,'0'0'4'0,"0"0"0"16,6 0-1-16,-6 0 0 15,-11 0 0-15,-8 0 0 16,-9 4 0-16,-15 13 0 0,-18 6 1 15,-2 5 0-15,-8 12 0 16,-9-4 0-16,0-1-3 16,11-2 0-16,9-2 0 15,12 10 1 1,6 8-2-16,18-4 0 16,17 3 2-16,10-6 0 15,22-2-1-15,11-4 0 16,11-4-1-16,3-8 1 15,4-8-1-15,4-8 0 16,-4-8 0-16,1-4 0 16,-3-4 1-16,-6-4 1 0,-8-12 0 15,-7 8 1-15,-5-4-1 16,-5 0 1-16,-5-2-1 0,-6 4 0 16,1 0-2-16,-6 6 1 15,2 0 0-15,-4 6 0 16,-3 0-1-16,0 6 0 31,4 4 0-31,1 4 0 16,-2-2 0-16,3 6 0 15,1 0-1-15,5 4 1 0,7 8-6 16,2-4 0-16,3 8 4 16,0-8 0-16,4-4 2 15,0-8 0-15,0 0 0 16,-6-12 1-16,-2-8-1 0,-10-4 1 15,-8-4 0-15,-6-4 1 16,-8 0 1-16,-9-4 1 16,-7-2-2-16,-5 6 1 15,-7 4-3-15,0 1 1 16,0 2-1-16,11 5 1 16,3 5-5-16,10 1 1 0,6 6-33 15,10 2 1-15,-6 2 1 0</inkml:trace>
  <inkml:trace contextRef="#ctx0" brushRef="#br0" timeOffset="141754.21">24498 1155 87 0,'0'-6'1'15,"-5"0"1"-15,-2-3 1 16,-8 0 1-16,-6 6 4 16,-16 6 0-16,-11 6-6 15,2 0 0-15,5 6-2 16,11-6 1-16,2 3 1 16,7 3 0-1,9 0-2-15,4 7 0 16,16 2-1-16,3 0 0 15,11 0 0-15,8-8 1 16,6-8 0-16,-3 0 0 16,7-8 2-16,-7-12 0 15,-5-4 3-15,-3-8 1 16,-8-8-3-16,-1-6 1 0,-4-8 0 0,-2-8 1 16,-1-4-5-16,-4 1 0 15,-5-6 3-15,0 11 1 16,-2 4-4-16,-1 4 1 15,-4 8-1-15,7 9 0 16,0 6 0-16,3 9 1 16,1 9-1-16,-8-1 0 0,-3 4 0 15,7 7 0-15,0 2 0 16,4 3 0-16,3 3 0 16,-7 6 0-16,3 2 0 15,-3 13 0-15,-3 12-1 16,3-4 1-16,7 0-5 15,7-5 0 1,7 1 2-16,8-2 0 16,8 8-1-16,-1-10 1 15,4-5 3-15,-2-7 0 16,2-10 0-16,-12-4 0 16,-2-10 0-16,0-4 1 15,-5-8 0-15,-5 0 1 16,-7-8-1-16,-8 8 1 0,-2-4-1 0,-5 8 1 15,-1-3-2-15,0 6 1 16,2 2 1-16,5 10 0 16,0 5 0-16,11 0 0 15,4 2-1-15,3-4 0 16,6 2-1-16,2-7 0 16,5-2 2-1,4-9 0-15,3-8-2 16,2-2 1-16,0-2-1 15,0 0 1-15,2-3 0 16,-7 3 0-16,-4-6 2 16,-8 2 0-16,-9 4-5 15,-13-2 1-15,-9-3 1 0,-10 6 0 16,-10 2 0-16,-8 3 0 16,-8 3-1-16,4 9 0 15,-5 1 0-15,4 7 1 0,-1 4 0 16,12 0 1-16,6-4-1 15,-4 15 0-15,4 3 0 16,10 8 0-16,9 8-1 16,1-9 1-16,8 3-1 0,11-6 0 31,10 0-4-31,2-6 1 16,10-2-21-16,-1-2 1 15,4 0-45-15</inkml:trace>
  <inkml:trace contextRef="#ctx0" brushRef="#br0" timeOffset="142238.57">16641 2190 48 0,'0'0'0'15,"0"0"-33"-15</inkml:trace>
  <inkml:trace contextRef="#ctx0" brushRef="#br0" timeOffset="142639.81">17253 2254 44 0,'48'-5'0'15,"37"-2"10"-15,28 1 1 16,37 2-8-16,19-8 0 16,22 0 2-16,12-2 1 15,23-2-5-15,33-4 1 16,30-8-2-16,13-3 0 0,22-5 0 15,3 7 0-15,10 2 0 16,3 3 0-16,-1 5 1 16,-1-1 0-16,-3 7-1 0,-10 2 0 15,-1 7 4-15,-8-5 0 16,-8 2-2-16,-9 3 0 31,-5 0-1-31,-13 4 1 16,-13-4-2-16,-18-4 1 15,-19 4 1-15,-8 0 0 16,-20 0-1-16,-15 4 1 0,-19-4 1 16,-16 0 0-16,-19 0 2 15,-21 0 1-15,-21 0-6 16,-18 4 1-16,-20 0-1 0,-8 0 1 16,-20-4-2-16,-9 4 1 15,-12-4-50-15,-5 4 0 16,0 0 45-16</inkml:trace>
  <inkml:trace contextRef="#ctx0" brushRef="#br0" timeOffset="146849.19">14596 3481 73 0,'0'-3'0'16,"0"-1"0"-16,0-1 1 15,2-2 0-15,-2-1 1 16,0-1 0-16,0-3 0 16,0-3 1-16,0 3 0 15,0 4 0-15,0 0 0 16,-2 0-1-16,-1 4 1 15,-1-4-1-15,4 8 0 0,-5-4-1 0,5 4 1 16,-2 4-1-16,2 0 0 16,0 4-1-16,0 4 1 15,-1 8-1-15,-3 4 1 16,-1 7-1-16,5-5 1 16,-5 0-1-16,5 6 1 15,-7 4-1-15,3-6 1 16,3-6-1-16,1 6 0 0,-7 1 0 15,3-3 0-15,-1 2 0 16,1 0 0-16,1-8 0 16,3-2 1-16,0-2-1 15,0-4 1-15,0 2-1 16,0-4 0 0,0 0 0-16,3-4 0 15,-3 0 0-15,4 0 0 16,-4 1 0-16,9-1 0 15,10 4 0-15,7-6 1 16,9-4-1-16,-2 2 1 16,12-8-1-16,-12 2 1 15,-2 0-1-15,-3 2 1 0,-4 0 0 16,-3-4 0-16,-9 4 0 0,-1 0 0 16,-6 0-1-16,2 0 1 15,-5 0 0-15,-2 0 0 16,3 6 0-16,-3-6 0 15,7 2-1-15,-7-2 1 32,4 4-1-32,-4-4 1 15,0 0-1-15,0 0 0 0,1 0-1 16,10-4 1-16,-6 2-7 16,7 0 0-16,0-6-73 15</inkml:trace>
  <inkml:trace contextRef="#ctx0" brushRef="#br0" timeOffset="147504.41">15092 3774 66 0,'0'0'0'0,"2"2"0"16,-2-2 1-16,6 4 0 15,-2-2 1-15,1-2 0 16,9-2 0-16,3 2 1 16,3-6 0-16,2 0-1 15,4 0 0-15,-1-4-1 0,-3 2 1 16,1-2 0-16,-4-2 0 16,-7 3 0-16,-3 0 1 15,-4 3-2-15,0-3 1 16,-5 4-1-16,-10-5 0 15,-1 4 0-15,-4 3 1 16,-4-1-1-16,1 3 0 16,-8 2-1-16,2 3 1 15,-4 3-1-15,2 1 1 16,-2 4-1-16,-7 4 1 16,2-2 0-16,5 1 0 15,6-2 0-15,11 7 0 16,11 2 0-16,0 0 0 15,0-6 0-15,11 8 1 0,11 0-1 16,3-4 0-16,3 0-1 16,12-9 1-16,7-5-1 15,-4 0 0-15,2-6-2 16,6 0 1-16,-3-6-9 16,-6-3 1-16,1 5-60 15</inkml:trace>
  <inkml:trace contextRef="#ctx0" brushRef="#br0" timeOffset="148021.54">15552 3939 76 0,'11'-4'0'16,"-2"-5"0"-16,3 1 0 16,0 4 1-16,4-8 0 15,1 4 1-15,-1-8 1 0,-4 2 1 16,3-8 0-16,-2-2-1 16,-1 0 0-16,-4-2 0 15,5-8 0-15,-3 4 0 16,-5-9 0-16,-8-1 0 15,3 4 0-15,0 0 0 0,0 4 0 32,-2 4-1-32,2 4 0 15,-7 1-1-15,5 7 1 16,1 0-1-16,-5 4 1 16,6 4-1-16,-3 4 1 15,3 4-1-15,-4 4 0 16,-1 0 0-16,2 8 0 15,-2 8-1-15,-2 7 1 0,0 9-1 0,-2-3 1 16,2 0-1-16,2 1 1 16,10-4-1-16,0 0 0 15,0-3 0-15,13 9 0 16,-3 4-1-16,1-10 0 16,-2-2-2-16,2-8 0 15,-6-4-1 1,9-4 0-16,2-4-85 15</inkml:trace>
  <inkml:trace contextRef="#ctx0" brushRef="#br0" timeOffset="148491.24">15479 3665 80 0,'0'0'0'16,"-8"-5"0"-16,8 5 0 15,-4 0 0-15,8 0 1 16,8 0 0-16,12 0 0 15,11 0 0-15,2-4 1 16,1-3 0 0,-2 1 0-16,4-2-1 15,0 4 1-15,-3 2 1 16,-6 2 0-16,-3 0 0 16,-12 0 0-16,-3 0 0 15,-4 0 0-15,-2 0 0 16,-7 0 1-16,4-6-1 0,-4 6 0 15,0 0-1-15,0 0 1 16,0 0-2-16,3 0 1 16,6 0-1-16,-2 2 0 15,0 2-1-15,1-4 0 16,3 2-2-16,-4 2 1 16,1-2-6-16,-4 2 0 0,1-4-76 15</inkml:trace>
  <inkml:trace contextRef="#ctx0" brushRef="#br0" timeOffset="149810.44">16828 3557 68 0,'0'0'0'16,"0"-4"1"-16,0 4 1 0,0-7 3 16,0 6 0-16,-1-6 0 15,-1 3 0-15,-3 3-3 16,0 2 1-16,-1 6-1 16,-2 2 1-16,-3 6-1 0,6-3 0 15,-4 4-1-15,6-2 1 16,6 2-1-16,3 2 0 15,0 1 0-15,12 1 0 16,6 4 0-16,7-6 0 16,3-3-1-16,2-6 1 15,1-5-1 1,-3-8 1-16,-1-5-1 16,-5-3 0-16,-10-3 0 15,-3 1 0-15,1-5 0 0,-7 2 1 16,-6-2-1-16,-3 3 1 15,0 1-1-15,0 0 1 16,-3 3 0-16,3 3 0 16,3 4 0-16,-3 1 1 15,0-2-1-15,0 6 0 16,0 0-1-16,0 6 1 0,0 0-1 16,-3 4 1-16,-3 2-1 15,3 0 1-15,-1-7-1 16,3 4 0-16,-3 1 0 15,4 2 0-15,4-4 0 0,1 4 0 32,-2 4 0-32,9-1 0 0,4 1 0 15,5-4 1-15,12-4-1 0,-3-2 0 16,6-6 0-16,1-2 0 16,-1-2 0-16,2-4 0 15,-6-4 0 1,4-4 0-16,1-2 0 15,3 0 0-15,0-7 0 0,-7 1 0 16,3-2 0-16,-1 2 1 16,-9-4 0-16,0 4 0 15,2 2 0-15,-11 5 1 16,-3 1-1-16,-2-1 1 16,-10 2-2-16,-2 3 1 15,-2 0-1-15,-5 0 0 16,-3 4 0-16,0 4 1 0,-6 0-2 15,5 8 1-15,3-4 0 16,-1 12 0-16,6 4-1 16,3 19 1-16,3 10 0 15,-1-14 0 1,5 1 0-16,-7 8 0 16,-7 4 0-16,3-4 0 15,-4-7 0-15,-17 3 0 16,-8-2 0-16,2-8 0 15,-4-6 0-15,18-8 0 16,3-8-1-16,28-6 0 16,14-8-58-16,8 2 1 0,4-2 61 15</inkml:trace>
  <inkml:trace contextRef="#ctx0" brushRef="#br0" timeOffset="151013.25">19401 3223 87 0,'0'0'0'16,"0"0"1"-16,-5 0 1 15,-2-4-1-15,-7 4 0 16,-7 4-1-16,-5-1 0 0,-8 2 1 15,-12 6 1-15,-6 1-1 16,0 1 1-16,-9 6 1 16,9 1 0-16,10 4-2 15,1 2 1-15,-5 12-1 16,17-11 0-16,8-3 0 16,18 9 1-16,13 6-1 0,9-3 0 15,12-6 1-15,2-3 0 16,7-2-2-16,4-7 0 15,5-6 0-15,-1-5 0 16,1-7 0-16,0-4 1 16,-6-3-2-16,2-1 1 15,-1-4 0-15,-4-4 0 16,0-4 0-16,-11 1 0 16,-1-2 0-16,-7 2 0 15,-6 2 0-15,-2 5 1 16,-6 0 0-16,1 0 1 15,-4 5-1-15,-11 3 1 16,-9 4-2-16,4 1 0 0,-2 6 0 16,5-7 1-16,4 3-1 15,3 9 1-15,2 4-1 16,7 4 0-16,9 4 0 16,0-3 0-16,6-2-1 15,6-5 1-15,5-2-1 16,4-6 1-16,-1 0 0 15,-3-8 0 1,-8-4 0-16,-5-4 0 16,-4-5 0-16,-11-2 0 15,-10-2 1-15,-12-2 0 16,-8-3-1-16,-6 4 1 16,-5 1 1-16,2-1 0 15,0 7-2-15,8 6 0 16,5 2-4-16,7 2 0 0,-4 3-85 0</inkml:trace>
  <inkml:trace contextRef="#ctx0" brushRef="#br0" timeOffset="151514.76">19951 3660 85 0,'15'-4'0'0,"8"1"3"16,-2-3 1-16,1 0-4 0,1-4 1 15,0 2 4-15,-3-5 0 16,-2-4-1-16,-3-2 1 16,-9-2-2-16,1-6 1 15,-7-1-1-15,0 4 0 16,-6-4-3-16,3 4 1 15,-4 4-1 1,-2 0 1-16,-5 8-1 16,4-4 1-16,-11 5 0 15,2 6 0-15,-4 1-1 16,1 0 0-16,-1 4-1 16,6 0 0-16,-2 1-3 0,5 2 1 15,3 1-5-15,-1 4 1 16,3 2-67-16</inkml:trace>
  <inkml:trace contextRef="#ctx0" brushRef="#br0" timeOffset="151830.53">20196 3490 80 0,'8'-12'0'16,"6"-4"3"-16,0-1 1 15,0-2 2-15,7-1 0 16,5 0-2-16,-3 4 1 0,-9 2-1 16,0 8 0-16,-7-1-3 0,-2 6 1 15,-4 1-1-15,-1 1 1 16,-1 10-1-16,-6 1 0 15,2 4-1-15,-4 0 1 16,-2 4-1-16,6 4 0 16,-2 0-2-16,7 3 1 15,0 1-87-15</inkml:trace>
  <inkml:trace contextRef="#ctx0" brushRef="#br0" timeOffset="152548.31">20394 3668 78 0,'0'0'0'16,"7"0"1"-16,-7 0 1 15,0 0 1-15,-4 0 1 0,-6 0-3 16,10 0 1-16,0 0 2 16,0 0 0-16,7-3-2 15,0-2 0-15,9 1-1 16,-1-5 1-16,8-3-1 0,5 0 0 16,6-1 1-16,-1-4 1 15,2-7 2-15,2-4 0 16,-1 1-4-16,-4-4 0 15,-3 5-1-15,1-1 1 16,-1-1-1-16,-6 4 1 16,5 2 0-1,-13 8 1-15,-1-2 0 16,-5 0 0-16,-4 4-1 16,0 0 0-16,-1 4 0 0,-3-3 0 15,-2 6-1-15,1 2 1 16,0 3-1-16,-7 0 0 15,0 0 0-15,-2 0 0 16,0 3 0-16,1 1 0 16,-1 1-1-16,6-2 1 15,-3 2 0-15,3 18 0 0,-4 13-2 16,-2-4 0-16,4-4 1 16,2 8 0-16,3 8-1 15,0-8 1-15,0-5 0 16,-2-7 1-16,0-10-5 0,-3 1 1 15,-2-6-32-15,5 1 0 16,-5-2 13-16</inkml:trace>
  <inkml:trace contextRef="#ctx0" brushRef="#br0" timeOffset="152849.2">21035 3433 86 0,'0'-3'0'15,"0"-1"3"-15,4-4 1 16,-1 0 1-16,-1 4 0 16,0-4 0-16,-2 4 0 15,-2 4-3-15,2-4 0 16,2 0-1-16,-2 4 1 16,5 0 0-16,-5 0 0 0,-2 8 1 15,-1-8 0-15,1 8-2 16,0-4 1-16,-1 4-2 15,3 8 1-15,0 4 0 16,0-4 0-16,-4 1-1 16,4 2 0-1,-1-7-7-15,1 3 1 16,0-3-36-16,0 0 1 16,0 0 25-16</inkml:trace>
  <inkml:trace contextRef="#ctx0" brushRef="#br0" timeOffset="153018.51">21079 3235 85 0,'0'0'0'16,"2"3"0"-16,-2-3 0 15,0 0-11-15,5 0 0 16,-2-3-30-16</inkml:trace>
  <inkml:trace contextRef="#ctx0" brushRef="#br0" timeOffset="154153.07">21550 3442 68 0,'0'-9'0'0,"4"-2"5"16,-8 3 1-16,-6 0 6 16,-6 0 1-16,-5 4-9 15,-3 4 0-15,-6 8-3 16,2 0 0-16,4 4 0 15,0 8 0-15,-1 0 0 16,10-1 0-16,3-5-1 0,3 8 0 16,7 2 0-16,13 0 0 15,8 0 0-15,3-8 0 16,13-4-1-16,-4-10 1 16,2-2 1-16,-1-9 1 15,-3-6 4-15,-4-3 0 16,-3-12-3-16,-1-3 0 15,-5-12-2-15,-2 2 1 16,-4-9-1-16,-1-3 1 16,-4-2-1-16,-2 6 0 15,-3 8-1-15,0 10 1 16,0 9 0-16,0 0 0 16,0 9-1-16,0 3 0 15,4 3 0-15,-4 6 1 0,-4-1-1 16,-1 4 0-16,2 0 0 15,3 0 0-15,-6 4 0 16,1 16 0-16,-5 16 0 16,3-8 0-16,-2-4 0 15,9 12 0-15,0 7-1 0,2 0 0 16,7 5-3-16,6-4 1 16,8 0-1-16,5-8 0 15,8-8 2-15,1-8 0 16,3-4 2-16,-4-9 0 15,1-11 0-15,-8-4 0 16,-1-11 0-16,-5 3 1 16,-8 0 1-16,-1 3 1 15,-2-6-1-15,-5 7 0 16,-7 0-1-16,0 4 1 16,4 8-2-16,-4 0 1 15,5 4 0-15,2 4 0 16,-2-4 0-16,11 4 1 15,5-5-2-15,3-3 1 16,4-3 0-16,5-5 0 0,3 0-1 16,-4-8 0-16,-3 0 0 15,1 0 1-15,-2-4-1 16,-14 4 0-16,-11-4 0 16,-10 5 1-16,-10-1-1 0,-4 8 1 15,-11 3 0-15,-4 5 0 31,-7 5-1-31,-6 2 0 16,0 5 0-16,13-4 0 16,8 1 0-16,0 14 0 15,11 5 0-15,4 4 1 16,10 4-1-16,6-5 0 16,10 2 0-16,9-6 0 0,8 1-4 15,6-8 0-15,10-2-40 0,-3-6 1 16,2-2 11-16</inkml:trace>
  <inkml:trace contextRef="#ctx0" brushRef="#br0" timeOffset="154707.97">22456 3278 94 0,'0'0'0'0,"7"-4"1"16,3 4 0-16,8 0 8 0,-8 4 1 15,4 1-7-15,7 2 0 16,5 1-3-16,-7 4 1 31,-2-3 0-31,-1 14 1 16,-11 1-2-16,2 4 0 16,-3-4-4-16,-4 0 1 15,-6 0 1-15,6-9 1 0,-7-3 1 16,6-3 0-1,-1-2 0-15,-8 1 1 0,4-4 2 16,-2-4 1-16,4 0-3 0,11-12 0 16,7-7 0-16,-2-2 0 15,7-3 0-15,2-3 1 16,2-1-1-16,1 0 0 16,2 8-1-16,-2-3 0 15,4 6 1-15,-5 1 0 16,-2 4 0-1,-4 4 1-15,2-3-1 16,-3 6 1-16,5-2-2 16,-6 2 1-16,-2 2 0 0,1-2 0 15,-1 1 0-15,0 4 0 16,-5-3-1-16,-4 3 1 16,-1-4-1-16,-3 4 1 15,0 0-1-15,0 0 0 16,0 0 0-16,0 0 0 15,-3-3 0-15,3 3 1 0,-4 0-1 16,4 0 0-16,0 0-2 16,0 0 1-16,0 0-13 15,0 0 1-15,0 0-69 16</inkml:trace>
  <inkml:trace contextRef="#ctx0" brushRef="#br0" timeOffset="158017.94">24943 3020 72 0,'0'0'0'0,"0"0"2"16,0 0 0-16,-3-27 8 16,-1 15 1-16,3-4-4 15,1 4 1 1,1 4-3-16,3 4 0 16,-2-1-4-16,-2 5 0 15,-2-3 1-15,2 3 0 16,2 8-1-16,-1-4 1 15,-1 4 0-15,-1 11 1 16,-6 10-3-16,2 11 0 16,-1 6 0-16,3-10 1 0,-6 0-1 0,6-3 1 15,-6-2-1-15,0 8 0 16,1 9 0-16,1-12 0 16,3 0 0-16,-5-4 1 15,8-1-2-15,-1-10 0 16,2 3-98-16</inkml:trace>
  <inkml:trace contextRef="#ctx0" brushRef="#br0" timeOffset="158798.26">25847 3099 89 0,'9'0'0'0,"3"0"3"15,4 0 1-15,1 0-2 16,2 9 1-16,6 3 1 16,3 3 0-16,6 6-1 15,5-2 0-15,4 1-2 0,-1-1 1 16,1 2-2-16,-5-2 1 16,-1-2-1-16,-7-5 0 15,-3 0-6-15,-9-1 1 16,3-3-16-16,-11 0 0 15,2-4 11-15,0-4 1 16,-1 0-21-16</inkml:trace>
  <inkml:trace contextRef="#ctx0" brushRef="#br0" timeOffset="159121.29">26379 3099 72 0,'-3'5'0'0,"1"2"4"0,-3 2 0 15,-4 3 1-15,-20 12 0 16,-15 3 0-16,-4 4 0 31,-15 2-2-31,0 3 1 16,-6 3-1-16,15-7 1 15,9-4-4-15,3-4 1 16,6 3 0-16,6-6 1 0,4-6-2 16,10-1 0-16,-8 5-85 15</inkml:trace>
  <inkml:trace contextRef="#ctx0" brushRef="#br0" timeOffset="160826.37">27254 3152 63 0,'5'0'0'0,"4"0"4"15,-9 0 0-15,-9-1 3 16,0-6 0-16,1 2-4 0,-1 1 1 16,0-4 1-16,2 1 0 15,-3-5-1-15,1 0 1 16,4 0-2-16,0-4 0 15,0 1-2-15,5-2 1 16,5-7 0-16,5-1 1 16,1-2-2-16,9 3 1 0,1 1 0 0,12 7 0 15,4 4-2-15,-1 0 1 16,3 4 0-16,-1 4 0 16,-2 4-1-16,-4 8 0 15,-5 0 0-15,-7 8 0 16,-5 12 0-16,-8-1 0 15,-7 9 0 1,-8 9 0-16,-13 6-3 16,-4-8 1-16,-6-3-4 15,-9-1 1-15,-12 1 2 16,14-11 0-16,5-5 2 16,1 7 1-16,3-1 0 15,3-4 0-15,8-6 1 16,-1-4 0-16,4-4 1 0,11 3 0 15,6-3-1-15,12-7 0 16,8 2 0-16,3-7 1 16,8 0-2-16,0 0 1 15,7-3-1-15,-7 3 0 16,-2-4 0-16,-5 4 1 16,-9 0 0-16,-3 0 0 15,-3 0 1-15,-6 0 0 16,-2 0-1-16,-3 0 0 15,4-4-1-15,-4 4 1 16,7 4 0-16,0 0 0 16,3-1-1-16,2-2 0 15,1 3-23-15,-1-4 1 16,3 0-37-16</inkml:trace>
  <inkml:trace contextRef="#ctx0" brushRef="#br0" timeOffset="161828.44">29116 3283 41 0,'0'0'0'16,"0"7"8"-16,-2-3 1 15,2-3 3-15,0-1 1 16,2-1-10-16,6-2 1 16,1 2 5-1,1-6 1-15,6-2-8 16,5 1 1-16,2-4-3 16,8-4 1-16,9 1 2 0,2-6 0 15,8-3-1-15,11-15 0 16,10-13-2-16,-3 6 1 15,3 1-1-15,-12 6 1 16,-5-1 0-16,-3 8 1 16,-10 8 0-16,5 4 0 15,-15 2-1-15,7 4 1 16,0-2-2-16,-13 5 1 0,-13 3-1 16,2 3 1-16,-4-2-1 15,-1 2 1-15,-7 1-1 16,-4-3 1-1,-3 6-1-15,-4-3 0 16,-5 1 0-16,0 6 0 16,-5 1-1-16,2 1 0 15,-3 2 0-15,3 22 1 16,3 18 0-16,6 1 0 16,8 12-1-16,3-5 0 15,2 2 0-15,-1-11 1 0,-1-5 0 16,-3-6 0-16,-3-11 0 0,-15-4 1 15,-6-4-2-15,0-1 1 16,-8-6-18-16,17-6 0 16,6-3-11-16,18-8 0 15,1 1 9-15</inkml:trace>
  <inkml:trace contextRef="#ctx0" brushRef="#br0" timeOffset="162561.81">30225 2945 103 0,'0'0'0'16,"5"-8"2"-16,-5 8 0 15,3-1-2-15,-3 1 1 16,-3 1 0-16,1 7 0 15,-1 0-1-15,6 8 1 16,2 8-1-16,1-4 0 0,4 4 0 16,2-1 0-16,7-6 1 15,2-2 1-15,4 1-2 0,-1-9 0 16,4-7 1-16,-6 0 1 16,-1-4 0-16,-3-8 0 15,-1 0 0-15,-5-3 0 31,0-4 1-31,-3 2 1 16,1-2-1-16,-4 2 0 16,1 1-2-16,-2 4 1 0,-2 0-1 15,3 5 1-15,-5 3-1 16,4 3 0-16,-1 1-1 16,1 0 1-16,-1 0-1 15,-4 0 0-15,0 0 0 0,7 0 1 16,1 5-1-16,-1 2 1 15,-2 2-1-15,-5 3 0 16,-3 0 0-16,-4 3 0 16,-3 6 0-16,-3 10 1 15,0 11-1-15,2-9 0 16,-1 3 0-16,-9 7 0 0,-8 9 0 16,-3 4 0-16,-6 8 0 0,5-12 0 15,2-4 0-15,-2-5 0 16,-2-3 0-16,-7-8 0 15,-3-8 0-15,0-2 1 16,-6-9 0-16,6-5 0 31,2-8-1-31,10-8 0 16,7-5 1-16,8-3 1 16,6-5-2-16,12 0 0 0,9-3 1 15,12-3 0-15,8 3-1 16,4-4 0-16,4 4 0 15,3-4 0-15,-2 4-2 16,14-4 1-16,7-4-17 0,-1 8 0 16,-3-4-63-16</inkml:trace>
  <inkml:trace contextRef="#ctx0" brushRef="#br0" timeOffset="163078.93">30717 3298 63 0,'-4'0'0'16,"-6"4"0"-16,3 0 1 15,0-3 4-15,3 2 1 0,1 1-1 16,3-4 0-16,3 4-2 15,6-4 1-15,7-4 3 16,-2-4 0-16,3 0-5 16,7-4 0-16,4-3 1 15,7-2 0-15,2-2 2 16,8-5 0-16,0 0-4 0,16-12 1 16,12-7 0-16,-9 7 0 15,-3-4 0-15,-14 4 1 16,-11-3-2-16,-8 6 1 15,-3 2-2-15,-13 11 1 16,-9 8-1-16,-3 0 1 16,-5 0-1-16,0 8 0 15,0-4 0-15,-2 8 0 16,-2 4-1-16,0 4 0 16,1 4 0-16,4 24 1 15,-1 12-2-15,5 6 1 16,5 7 0-16,-3-10 0 15,-2-3-2-15,-2-8 0 16,-1-13-5-16,-29 1 0 0,-18-3-13 16,10-6 0-16,-2 1-24 15</inkml:trace>
  <inkml:trace contextRef="#ctx0" brushRef="#br0" timeOffset="163511.31">31412 3243 78 0,'5'7'0'16,"4"2"3"-16,3-2 0 15,0-6-1-15,6 3 0 0,-3-4 4 0,3-4 1 16,3-1 2-16,1-2 0 15,1-1-6-15,-1-8 0 16,1-1-1-16,1-14 0 16,1-5-1-16,3-24 1 15,8-15-1-15,-12 11 1 16,-3 1 0 0,-5 15 0-16,-7 8-1 15,-6 8 0-15,-3 8 0 16,0 3 0-16,0 6 0 15,-2 3 0-15,1 5-1 16,-1 2 1-16,-2 2-1 16,1 6 0-16,-4 2 0 0,2 2 0 15,1 2 0-15,-4 6 0 16,-8 1 0-16,4 16 0 16,-6 8-1-16,11 8 1 15,4 8-35-15,10 0 0 16,0-1-9-16</inkml:trace>
  <inkml:trace contextRef="#ctx0" brushRef="#br0" timeOffset="164915.15">31506 2949 84 0,'-7'0'0'0,"-2"-1"2"16,4 1 0-16,5 0 3 15,0 0 0-15,7 0-4 0,7 0 0 16,9 0 0-16,13-3 1 16,15-1-2-16,-3 4 1 15,4-4-1-15,2 0 0 16,-2-5 1-16,-6 2 0 15,-8 3 5-15,-10 0 0 16,-11-4-1-16,-3 4 0 16,-7 4-4-16,-4 0 0 15,-3 0 1-15,0 0 0 0,0 0-2 16,0 0 0 0,7 0 0-16,2 8 0 15,7 0 1-15,1 3 0 16,4-2-1-16,5-6 0 15,9 2 1-15,0-5 1 16,3-5-1-16,-2 2 0 16,3-6 0-16,-10-2 0 15,-3 3-1-15,-8-4 1 0,-10 4-1 16,-8-4 1-16,-10 0-1 16,-9 0 0-16,-11 4 0 15,-5 2 0-15,-5 6 0 0,2 2 1 16,0 2-1-16,8 0 0 15,6-2 1-15,-7 20 0 16,-2 14 0-16,17 0 0 16,7 4-1-16,15-1 1 15,9-3-1-15,10-2 0 16,11-8 0-16,6-3 0 0,8-6 0 16,2-9 0-16,6-4 0 15,-6-4 0-15,-3-5 0 16,11-18 0-1,1-9 0-15,-10-4 0 16,-6-11 0-16,-14 3 0 16,-10-8 0-16,0 12 0 15,-6 4 0-15,-11 16 0 16,-6 8 1-16,4 2 0 16,1 4-1-16,-3 2 1 15,0 1-1-15,0 3 0 0,-5 3 0 16,3 5 0-16,-1 0 0 15,1 8 0-15,2 4 0 0,-3 8 0 16,-2 4 0-16,-2 0 0 16,0 4 0-16,0-5 0 15,-2-2 0-15,2-2 0 32,0 1 0-32,4-4 0 15,-3-9 0-15,6-3 0 16,0-7 0-16,0-5 0 15,2-1 0-15,3-11 1 0,4-7-1 16,5-5 1-16,2-7-1 0,4-2 0 16,3-3 0-16,3 1 0 15,5 7 0-15,1 4 0 16,4 0 0-16,-3 12 0 16,2 0 0-16,-4 12 0 15,-3 0 0-15,-5 12 0 16,-6 8-1-16,-1 0 1 15,-11 12 0-15,0 0 0 16,-3 3-1 0,1 1 0-16,-3-4 0 15,2-4 1-15,0-4 0 0,-2-9 0 16,-4-3 0-16,4-3 0 16,2-2 0-16,-2-7 0 15,7-4 0-15,0-8 0 16,4-7 0-16,2-1 0 15,5-4 0-15,6-9 0 16,7-5 0-16,-1 6 0 16,1-1 0-16,4-3 0 0,2 5 0 15,-11 7 0-15,-6 12 0 16,0 0 0-16,-8 4 0 16,3 4 0-16,-6 0 0 15,0 0 0-15,0 4 0 0,-3 0 0 16,-2 0 0-16,1 8 0 15,0 0 0-15,-3 12 1 16,-2 0-1-16,-2 8 0 16,1 8 1-16,-5 0 0 15,3 3-1-15,-1 1 0 16,3-1 0 0,1-6 0-16,0-6 0 15,0-3 0-15,-4-5-4 0,8-2 1 16,1-6-33-16,4 1 1 15,-1-4-11-15</inkml:trace>
  <inkml:trace contextRef="#ctx0" brushRef="#br0" timeOffset="179195.29">17786 4982 81 0,'2'0'0'0,"7"0"0"15,-2-2 0-15,5 2 1 16,19 0 1-16,14 0 3 16,6-4 1-16,4-2-2 0,8 4 0 15,5-2-4-15,3 0 0 16,4 2 2-16,0 0 0 15,1-2-2-15,-8-2 0 16,-7 4 0-16,-13 2 1 16,-11-4 2-16,-6 4 0 15,-15 0-3-15,-1-4 1 0,-6 0-1 16,0 4 1-16,-9-4 1 16,0 4 1-16,0 0-3 15,0 0 1-15,-9 0-1 0,7 0 0 16,-6-4 1-16,-1 0 1 15,4 0-2-15,-6-4 0 16,6 0 0-16,-7 0 0 16,0-3 0-16,-4 2 0 15,-6 1 0-15,1 0 0 16,5-4 0 0,2 4 0-16,-1 0 0 15,4 0 1-15,-1 4-1 16,2 0 0-16,-1 1 0 0,9-1 0 15,-1 3 0-15,6-3 0 16,4 1 0-16,9 3 0 16,7 3 0-16,4-3 1 15,3 4-1-15,-6 4 0 16,2 4 0-16,-3 4 0 16,-4 8 0-16,-7-7 0 0,0 2 0 15,-8 1 1-15,-4 6 0 16,-18 0 0-16,-9 2-1 15,2-7 0-15,-4 0 1 16,6-5 1 0,1-3-9-16,8-5 1 15,0 1-79-15</inkml:trace>
  <inkml:trace contextRef="#ctx0" brushRef="#br0" timeOffset="179982.04">19589 4543 90 0,'5'0'0'16,"1"-4"1"-16,9 3 1 15,9 1-2-15,10-7 1 16,9 2 2-16,7-2 0 16,4 1-1-16,11 0 0 15,8-3 1-15,1-3 0 16,1 1 0-16,-7 3 1 15,-4 3-2-15,-6-2 1 16,-11 2 0-16,-9 2 0 16,-3-6-1-16,-15 6 0 15,-2 3-2-15,-6-4 0 16,-9-1-2-16,-3 5 1 16,4-3-14-16,-9 3 1 0,3 0-54 15</inkml:trace>
  <inkml:trace contextRef="#ctx0" brushRef="#br0" timeOffset="180267.26">20058 4510 89 0,'9'0'0'16,"2"3"2"-16,-6 6 0 16,-5 3 2-16,-7 12 1 0,0 12-2 0,0 4 0 15,0 4-2-15,-9 5 0 16,-5 4 0-16,9-13 1 16,0-3-1-16,3-6 0 15,2-7-3-15,2-4 1 16,2 0-79-16</inkml:trace>
  <inkml:trace contextRef="#ctx0" brushRef="#br0" timeOffset="180787.27">20272 4706 82 0,'11'-3'0'15,"-1"3"1"-15,4 0 0 16,9 6 3-16,3-2 1 0,-2-2-4 16,6 8 0-16,4-2 2 0,-1 8 0 15,2-2 0-15,-9 4 0 16,2 1-3-16,-11 5 1 15,-4 8-2-15,-13-8 0 16,-13 4-1-16,1-8 1 16,-2-4 1-16,0-4 1 15,-1-4 0 1,-1-4 1-16,2-2-2 16,9-8 0-16,2-6 0 15,6-8 0-15,1-4 1 16,4-3 0-16,4-2 0 15,4-3 0-15,7 0-1 16,-8 5 0-16,4-4 2 0,-1 7 0 16,1 3 1-16,-2 1 0 15,-3 8-2-15,0 0 1 16,-2-2-2-16,2 9 0 16,0-4 0-16,-2 2 1 15,-5 4-1-15,-2 1 0 16,-1-1 0-16,-4 3 0 0,0 0-8 15,0 0 1 1,0 0-70-16</inkml:trace>
  <inkml:trace contextRef="#ctx0" brushRef="#br0" timeOffset="181648.3299">21135 4718 83 0,'12'-3'0'16,"9"-3"3"-16,-9-2 1 16,0-4 0-16,-5 1 0 0,-2 3-1 15,-3-4 1 1,-2 3-2-16,-11 2 0 16,-4 2-1-16,-6 2 1 15,-7 3-2-15,-1 0 1 16,-6 7 0-16,2 1 0 15,-2 8-1-15,5-2 0 16,3 4 0-16,4 0 1 16,6 0-1-16,3 0 0 0,3 4 0 15,3-3 0-15,6-2-1 16,4 6 1-16,6-3 0 16,11-3 0-16,4-2 0 0,0-3 0 15,1-8 1-15,2-4 0 16,0-8-1-16,-2-8 0 15,1-3 2-15,-3 2 0 16,-4-6 5-16,3 3 0 16,-6 3-7-16,1 0 0 15,-7 5 0-15,-2 3 0 16,-4 4 0-16,-1-2 0 0,1 4 0 16,-3 3 1-16,0-2-1 15,0 2 0 1,0 2 0-16,2 8 0 15,3-4 0-15,0 6 0 16,1 2 0-16,6-2 0 16,3 4 0-16,5-8 0 15,4 3 0-15,4-6 0 16,1-2 0-16,-1-6 0 16,5-2 0-16,-5-6 1 0,-4-1-1 15,-5-6 0-15,0-3 0 16,-5-3 0-16,-1-3 1 0,-3 6 0 15,-3 0-1-15,0 1 1 16,-5 4-1-16,-6 1 0 16,-8 3 0-16,9 3 1 31,3-1-1-31,-7 5 0 16,-7-2 0-16,0 3 0 15,-12 3 0-15,14 1 0 16,-8 0-6-16,8 1 0 0,2 3-7 15,1 3 1-15,0-4-60 16</inkml:trace>
  <inkml:trace contextRef="#ctx0" brushRef="#br0" timeOffset="182001.79">21470 4733 89 0,'9'-12'0'0,"1"-6"0"16,9 4 1-16,6-9 1 0,4 3 1 15,4-4 3-15,0 8 0 16,-5-1-1-16,2 5 0 16,-4 0-2-16,-5 5 1 15,-8 0-2-15,0 6 0 16,-8-3-2-16,-2 4 1 15,-1 4 0-15,-2-4 0 16,4 3-1-16,-13 2 0 16,-2 0 1-16,3 6 0 0,-1 4-1 15,4 6 1-15,1 3-3 16,10 3 1-16,4 3-33 16,0 0 0-16,1-2-1 0</inkml:trace>
  <inkml:trace contextRef="#ctx0" brushRef="#br0" timeOffset="182587.8299">21821 4828 116 0,'0'0'0'0,"7"-7"1"16,0 3 0-16,0 3 0 15,4-6 0 1,6 2 0-16,-1-2 0 16,3-2 0-16,0-6 0 15,3-3 0-15,4 0 1 16,4-10 0-16,-2 4 1 16,8-3-3-16,-1 3 1 15,3 3 1-15,-6 2 0 16,-1 2-1-16,-10 2 0 0,-4 3 0 15,-3-4 0-15,-3 4-1 16,1 0 0-16,-4 0 0 0,-2 2 1 16,-6 5-1-16,-6-4 1 15,-1 2-1-15,-1 2 0 16,-6 2 0-16,2 3 0 16,3 0-1-16,2 3 1 15,4 6 0-15,1 6 0 0,-2 6-1 16,3 3 0-16,-5 7 1 15,1 1 0-15,2 8-1 16,1-9 1-16,-5-6-1 16,-2 0 0-16,-3-3-32 15,3-5 0 1,-1 2-9-16</inkml:trace>
  <inkml:trace contextRef="#ctx0" brushRef="#br0" timeOffset="183637.68">22529 4479 85 0,'7'0'0'0,"3"-5"2"16,-5 2 1-16,1 3 3 15,-6 0 0-15,5-4-4 16,-5 4 1-16,0 0 0 0,0 0 0 15,-5 7-3-15,1-2 1 16,2 2 0-16,2 5 1 16,0 3-1-16,0 3 1 15,0 1-2-15,0 1 1 16,0-1-1-16,0 2 0 16,0-6 1-1,0 1 1-15,0 1-1 0,0-5 1 16,0-4-1-16,-5 3 0 15,2-9 0-15,-3-2 1 16,3-2-2-16,3-9 1 16,0-2-1-16,3-3 1 15,6-3 0-15,2 2 0 16,-1-5-1-16,11 5 0 0,5-4 0 16,-2 7 1-16,4 2-1 15,2 4 1-15,-3-1-1 16,1 6 0-16,-3 3 0 15,1 0 0-15,0 6 0 16,-9 0 0-16,-3 1 0 16,-5-2 0-16,-2 2-1 0,-7-2 0 15,0-2 1-15,0 6 0 16,0 3-1-16,0-2 1 16,1 2-2-16,5 0 1 15,-3-3 0-15,8-4 1 16,2 5 0-16,3-10 0 15,-4 0 0-15,-1-7 0 16,-6 2 1-16,0-7 0 16,0 0-1-16,6-7 0 15,-1 0 0-15,1 2 1 16,1-4 0-16,5 6 0 16,-3-4-1-16,0 7 0 15,0 7 0-15,-2 2 0 16,-1 3 0-16,2 3 0 0,0 6 0 15,2-5 0-15,-4 7 0 16,4-2 0-16,4 3 0 16,-1 0 0-16,3-4-2 15,1-1 1-15,-3-3 0 16,2-4 0-16,2-4 2 16,-2 1 1-1,-2-6 0-15,-3 0 0 16,-6-5 0-16,0 2 0 15,-10 4-1-15,2-4 1 16,-4-4 4-16,2 8 1 16,0 3-5-16,0 5 0 15,0 0-3-15,0 5 1 16,0 7 0-16,-5 0 0 0,3 0 0 0,-1 4 0 16,1-4 0-16,2 3 0 15,0-3-6-15,0 0 1 16,0 0-103-16</inkml:trace>
  <inkml:trace contextRef="#ctx0" brushRef="#br0" timeOffset="183822.64">23393 4200 115 0,'0'0'0'16,"0"-5"0"-16,-2 2 0 16,-1-1-2-16,3 4 0 15,0 0-77-15</inkml:trace>
  <inkml:trace contextRef="#ctx0" brushRef="#br0" timeOffset="184208.19">23725 4642 88 0,'5'-1'0'16,"5"-3"5"-1,4 1 0-15,2-6 7 16,1-3 0-16,3-3-8 15,-3-4 0-15,0-2-1 16,-1-11 1-16,0-11-1 0,-8-1 0 16,-1 0-3-16,-9 4 1 15,-8-3 0-15,1 10 0 16,1 6-1-16,1 6 1 16,3 6 0-16,-4 3 0 15,1 3-1-15,-2 2 0 16,4 7 0-16,-2 4 0 15,2 4 0-15,-2 16 0 16,-2 11 0-16,5 5 1 0,8 4-1 16,-2-4 0-1,3 0-7-15,5-4 1 16,2 3-92-16</inkml:trace>
  <inkml:trace contextRef="#ctx0" brushRef="#br0" timeOffset="184578.13">23605 4467 93 0,'0'0'0'15,"-7"-4"3"-15,-2 3 1 16,-6 1 2-16,9 0 1 15,-1 0-5-15,14-3 0 16,7 3 0-16,14-4 0 16,17 0-2-16,-1 3 1 0,4 1-1 15,3-3 1-15,-1-1 0 16,-6-1 0-16,1 2 2 16,-12-5 1-1,-2 4 1-15,-3 0 0 16,2-4-4-16,-11 4 1 15,-4-4 1-15,-2 8 0 16,-8-4 0-16,0 0 0 16,-3 4-4-16,-2 0 0 15,3 8-39-15,2-4 0 16,-1 4-3-16</inkml:trace>
  <inkml:trace contextRef="#ctx0" brushRef="#br0" timeOffset="185928.0799">24961 4447 70 0,'3'-4'0'16,"4"-8"4"-16,4 4 1 0,3 0-3 16,-1-4 0-16,1-4 1 15,-3 3 1-15,-1-2 3 16,-8 3 1-16,-4 0-5 16,-5 1 0-16,-1 2-2 15,-12 1 1-15,-2 4-2 16,-4 8 1-1,-11 0 0-15,-3 8 1 16,-5 4-2-16,0 0 0 16,-2 4 0-16,14 0 0 15,5-4 0-15,9 8 0 16,5 0 0-16,16 0 1 16,14 0-1-16,4-9 0 0,10 1 0 15,1-8 1-15,7-4-1 0,-3-4 1 16,0-4 0-16,-2-3 1 15,-2-1 2-15,1-4 1 16,-6-8-3-16,-4 4 0 16,-4-5 0-16,-3-2 0 15,1 3-1-15,-4 4 0 16,-3 0 0-16,0 8 0 16,-8 0-1-16,1 4 1 0,1 4-1 15,-3 0 1-15,0 5-1 16,4 6 0-16,5 5 0 15,3 0 0-15,7 4 0 16,-2-5 0-16,11 6-1 16,3-6 1-1,4-2 0-15,3-2 0 16,-5-8-1-16,2-1 1 16,0-2 0-16,-5-2 0 15,-6-4 0-15,-2-6 0 16,-1-8 0-16,-5-4 0 15,0-4 0-15,-1 0 0 16,1 0 0-16,-7 0 1 0,-2 0-1 0,-4 5 1 16,-3-1-1-16,-3 6 1 15,-10 0-1-15,1 6 0 16,-3 0-1-16,-1 3 1 16,0 2 0-16,-1 7 0 15,-11 0-1-15,7 0 1 31,2 4-9-31,3-1 0 0,6 2-1 16,3 2 1-16,-5-2-67 16</inkml:trace>
  <inkml:trace contextRef="#ctx0" brushRef="#br0" timeOffset="186983.53">25535 4423 76 0,'10'-12'0'0,"2"0"2"0,7-8 0 16,6-4 10-16,-1 5 0 15,4 6-7-15,1-2 0 16,-4 6-2-16,-5 5 0 15,1 5-2-15,2 6 0 16,1 9-1-16,2 0 1 16,6 8-1-1,-1 0 1-15,0 0-1 16,1 0 0-16,-3-5-1 16,1-2 1-16,-1-9 0 15,-3-4 1-15,2-4-1 16,-7-8 1-16,-5-8 4 15,3-4 1-15,-9-12-4 16,4-4 0-16,-2-8-1 0,-3 4 1 16,-6 0-1-16,6 6 1 15,0 5-1-15,-6 5 1 16,1 0 2-16,-3 5 1 16,1 1-5-16,-2 0 0 15,0 6 2-15,0-4 1 16,-2 4-3-16,1 4 1 15,-5 2-2-15,1 2 1 16,0 4 0-16,0 4 1 16,1-2-1-16,-3 2 0 15,4 4-1-15,1-2 0 16,-1 0-3-16,-1 6 1 16,-3 0-6-16,-5 4 1 15,-9-1 7-15,6-3 1 0,1-3-2 16,3-1 1-16,4-1 0 15,0-3 0-15,0 1 1 16,4 2 0-16,-2-2-1 16,12 2 1-16,8 1-1 0,6-4 0 15,5-3 1-15,9-1 0 32,7 0-1-32,-6-1 1 15,-1-3 0-15,0 4 0 16,-4-3 3-16,0 1 0 15,-3 2-3-15,-3-2 0 16,-10 1 1-16,-1 1 0 16,-7-4-1-16,-2 4 0 0,0 0 0 15,-3 4 1-15,-2-1 0 0,4 6 0 16,-4-1-1-16,1-1 0 16,3 5 0-16,6 0 1 15,1 0 0-15,8-3 0 16,9-2 0-16,-7-2 1 15,6-5-2-15,-2-5 1 16,1-2 0-16,-9-2 0 0,-5-3-1 16,-5 0 1-16,-5-3-1 15,-4 3 1-15,-5-4-1 16,-5 4 0-16,-3 4 0 0,-8 4 0 16,-7 4 0-16,1 4 0 15,3-3 0-15,0 6 0 31,1 5 0-31,3 0 0 16,1 4 0-16,2 11 1 16,8 9-1-16,17-7 1 15,6 6-3-15,17-7 1 16,18-4-23-16,0-8 1 16,-3 4-44-16</inkml:trace>
  <inkml:trace contextRef="#ctx0" brushRef="#br0" timeOffset="187362.5799">26807 4407 77 0,'0'0'0'0,"4"4"1"16,2 0 1-16,-6 0 4 15,7 0 0-15,0 0-3 0,6 0 1 16,2-4 2-16,10-4 1 16,2 0-5-16,5 0 0 15,4-4 1-15,-5-4 1 16,-1 0-1-16,-2-8 1 16,-4-4-2-16,-6-4 1 15,-12-4-1-15,0 4 0 16,-6 1-1-16,-2 3 0 15,-5 3-1-15,0 6 1 0,-5-1-1 16,3 8 1-16,2 1-1 0,-17 2 0 16,-9 1-1-16,7 1 0 15,-2 6-6-15,9-3 1 16,1 4-13-16,5 1 1 16,2-2-42-16</inkml:trace>
  <inkml:trace contextRef="#ctx0" brushRef="#br0" timeOffset="187663.49">27101 4311 87 0,'9'-8'0'15,"6"-7"5"-15,3-2 0 16,6-6 1-16,-5 6 1 0,-2-2-4 16,-3 4 0-16,-2 6 0 15,9 1 0-15,0 4 0 16,-2 1 1 0,-7 3-2-16,6 3 0 15,-4 6-1-15,-6-2 1 16,-1 1-2-16,0 8 0 15,-3 8-1-15,3-5 0 16,-4 1-96-16</inkml:trace>
  <inkml:trace contextRef="#ctx0" brushRef="#br0" timeOffset="188049.05">27402 4399 83 0,'0'0'0'15,"7"4"6"-15,-1 0 0 16,3 0-3-16,5-4 0 0,3 4 0 16,8-8 1-16,-8 4-1 15,11-8 1-15,5 0 4 16,-5-4 0-16,-4 0-7 15,-1-8 1-15,-2 4 0 0,-2-11 0 16,-2-2-1-16,-8 2 1 16,1-1-1-16,-6 1 0 15,-3 6-1-15,-1 1 1 16,-3 4-1-16,-4 4 1 16,-3 0-1-16,1 5 1 15,-1 2-1-15,-8 2 0 0,-8 3-2 16,5 3 1-16,4 0-13 0,3 3 1 15,-3-3-67-15</inkml:trace>
  <inkml:trace contextRef="#ctx0" brushRef="#br0" timeOffset="188064.66">27483 4176 39 0,'5'0'0'16,"-1"0"-26"-16</inkml:trace>
  <inkml:trace contextRef="#ctx0" brushRef="#br0" timeOffset="188867.05">27690 4195 99 0,'7'0'0'0,"9"-3"0"15,1-1 0-15,4-3 3 0,2 2 1 16,3 2 0-16,5 1 1 16,9 2-2-16,-9 5 1 15,-5 0-3-15,-5 2 0 16,-10 2 1-16,4 6 0 15,1 1-2-15,-7 2 0 16,3 0 0 0,0-3 1-16,5 1-1 0,-1-8 0 15,1 0 0-15,11-4 0 16,-4 0 0-16,8-8 0 16,3 1 0-16,-1-2 0 15,-2-3 1-15,-3 0 0 16,1 0-1-16,-2-4 1 15,-6 0 1-15,-3-1 0 16,-1 1-2-16,-3 0 1 0,-4 2-1 16,1-2 1-16,-3 0-1 15,-4 4 1-15,-2-1 0 16,1 2 0-16,-4 0-1 16,0 2 1-16,-4-3-1 15,1 1 1-15,-6 2-1 0,0 1 1 16,-6 1-1-16,4 3 0 15,1 3 0-15,-6 1 0 16,1 1 0-16,-3-2 0 16,-3 2 0-16,6 2 0 15,-1-3-2-15,0 4 1 16,3 4 0 0,2 9 0-16,2 10 0 0,8-4 1 15,2-3 0-15,8-7 0 16,0 2 0-16,3-10 0 15,7-2 1-15,-3-3 0 16,1-8 0-16,2-4 0 16,2-4 0-16,0-8 0 15,-4-4 0-15,1 4 1 0,-1 1-1 16,-5 3 0-16,0 4 0 16,-5 4 1-16,-1 1 0 15,-5 3 0-15,-1 3-1 16,16 4 0-16,1 6-1 15,1-6 0-15,-3 2 0 16,-20 7 0 0,-9 7 0-16,21 5 0 15,7 9 0-15,-3-6 0 16,4-3-2-16,1-1 1 16,5-2-25-16,-2-5 1 15,2-4-43-15</inkml:trace>
  <inkml:trace contextRef="#ctx0" brushRef="#br0" timeOffset="190973.3299">17774 6317 87 0,'12'0'0'0,"2"2"1"0,-5 0 0 16,-7-2 9-16,8 0 0 16,-1 2-8-16,15-2 1 15,13-2-1-15,8 0 1 16,5 0-1-16,11-2 0 16,0 0-1-16,3 0 0 15,1 4 0-15,-12-4 1 0,-6 4 0 16,2-2 0-16,-9-2 0 15,-12 2 0-15,-4-2 0 16,-5 2 0-16,-1-2-1 16,-10 1 1-16,-8-2-1 15,-3-1 0 1,-2 0-1-16,0 0 1 16,-6 2-1-16,2-2 1 15,1 0-1-15,-4 0 1 16,-8-2-1-16,7-3 0 15,-3-1 0-15,-5-2 0 16,0 2 0-16,4-4 0 16,-4 2 0-16,7 2 0 0,4 2 0 0,3 1 0 15,-2 6 0-15,9 3 0 16,10 0 0-16,6 3 0 16,5 6 0-16,1 3 0 15,6 3 0-15,-5 6 0 16,3 4 0-16,-10-4 0 31,-1-2 0-31,-6 1 0 0,-6 2 0 16,-4-2 0-16,-6 2 0 15,-5-4 0-15,-6-2 0 16,4-4 0-16,-1 0-11 16,2-4 1-16,3-1-79 15</inkml:trace>
  <inkml:trace contextRef="#ctx0" brushRef="#br0" timeOffset="191830.27">19944 5793 97 0,'0'0'0'16,"0"0"5"-16,-5 0 0 15,-1-3-2-15,1-2 1 16,3 1-3-16,2 4 1 15,-3-3-1-15,3 3 0 16,-2-4 0-16,2 4 0 16,0 0 1-16,0 0 0 15,0 0-1 1,-3 11 0-16,-1 9 0 0,-1-4 1 16,1 4-1-16,-4 12 0 15,-4 12-1-15,-1 3 1 16,3 3 0-16,-2 0 0 15,7-6-1-15,-6-8 1 16,6-2-5-16,-4-9 1 16,6-5-13-16,-2-2 1 0,1-2-51 15</inkml:trace>
  <inkml:trace contextRef="#ctx0" brushRef="#br0" timeOffset="192816.17">19862 5849 72 0,'-2'-4'0'15,"-1"-3"2"-15,3-2 1 0,3-6 2 16,-1 3 1-16,1-4-3 0,3 1 1 15,1 1 1-15,1-1 0 16,5 3-1-16,0-4 1 16,8-1-3-16,0 2 0 15,3-1-1-15,4 1 1 16,9-3 0-16,-4 5 0 16,2 4-2-1,5 1 1-15,5-1-1 16,-9 6 1-16,-1 3 1 15,-9 0 0-15,-7 3-2 16,2 9 0-16,-5 2 0 16,-4 8 1-16,-3 2-1 0,-9 4 0 15,-4 8 0-15,-13-4 0 16,-8 4-2-16,-6-5 1 16,-11-3-1-16,1-4 1 15,-1-4 0-15,-7 0 0 16,-3-4 0-16,9-8 1 15,8-4-1-15,7-4 1 0,11 0 0 16,6-9 0-16,11-2 0 16,11 3 0-16,6 0 0 0,4 0 0 15,-2 2 0-15,2 5 1 16,0 4-1-16,-2 5 0 16,2 0 1-16,-4 3 0 15,6 6-1-15,1 2 0 16,2 5 0-16,5-3 0 15,9-1 0 1,0-8 0-16,4-1 0 16,-6-11 0-16,-10-4 1 15,-4-3 0-15,-5-5-1 16,-1 0 1-16,-11 0 0 0,0 4 0 16,-6-4 2-16,-1 3 0 15,-1 2-1-15,1-1 0 16,-2 8 0-16,2 0 0 15,10 0-1-15,6 0 0 16,3 3 0-16,7-2 1 0,2 3-1 16,2 0 0-1,1-4-1-15,0 0 1 0,-1 0-1 16,-6-4 0-16,-1-4 0 16,-2 0 1-1,-4 0 0-15,-3 0 0 16,-5-4-1-16,-1-4 0 15,-3 4 0-15,-1 0 1 16,-8 0-1-16,-4 1 0 16,-8 6 0-16,-8 1 0 15,-9 1 0-15,-5 10 0 16,-8 1 0-16,8 0 0 0,2 4 0 16,1 8 0-16,5 3 0 0,6 2 0 15,10 7 0-15,7-4 0 16,14 7 0-16,12-6 1 15,14-1-3-15,7-7 0 16,11-9-18-16,2-2 1 16,0-2-58-16</inkml:trace>
  <inkml:trace contextRef="#ctx0" brushRef="#br0" timeOffset="193765.49">21345 5805 101 0,'0'0'0'16,"-5"8"3"-16,-4-8 1 16,2-4-3-16,0 4 0 15,-9 0 0-15,-17 8 1 16,-12 4 4-16,7 0 0 0,-4 8-5 15,6-4 1-15,3 5-1 0,8-2 1 16,5 1-1-16,13 8 0 16,8 4-1-16,22-5 1 15,13-3-1-15,6-8 0 16,9-4-1-16,-3-12 1 31,8-4-1-31,-4-4 0 16,0-11 1-16,-7-1 0 0,-1-3 2 15,-13 6 1-15,-5-7-1 16,-8 8 0-16,-6 0-1 16,-9 4 1-16,-3 8-1 15,-2-4 1-15,-3 2 1 16,5 4 1-16,4 2-4 0,-1 0 0 16,2 2 1-16,15 4 1 15,4 2-2-15,7-8 0 16,6 4 0-16,1-8 0 15,0 4 0-15,-1-4 0 16,-1-4 0-16,-6 4 0 16,-4-8 0-16,-5 0 1 15,-6-4-1-15,-11 0 0 16,-8-4 0-16,-6 1 1 16,-8-2-1-16,-11 9 0 15,-9 4 0-15,3 4 0 16,-2 6 0-16,-6 8 0 15,-7 11 0-15,13-9 0 16,11 3 0-16,7-3 0 0,1 4 0 16,8 4 0-16,5 4 0 15,19 0 0-15,14 0 0 16,6-4 0-16,12-4 0 16,2-4 0-16,1-8 0 15,0 0 1-15,-4 0-1 16,-2-11 0-16,1 5 0 0,1-10 1 15,-5-3-1-15,-4-1 0 16,1-4 0 0,-4 4 0-16,-4-6 1 0,-4 4 1 15,-8-2-1-15,-1-3 0 16,-8 2 0-16,1 6 1 16,-9 3-2-16,0 3 0 15,0 6 1-15,-5-4 0 16,1 5-1-16,-1 2 1 15,2 0-1-15,-4 5 0 16,-2 2 1-16,4 5 1 16,-7 0-3-16,3 4 0 15,0-3-1-15,2 2 0 16,0-3-1-16,4 0 0 0,0 1-33 16,6 0 0-16,7 5 14 15,1-6 0-15,3 4-4 16</inkml:trace>
  <inkml:trace contextRef="#ctx0" brushRef="#br0" timeOffset="193897.02">22231 5587 121 0,'2'-3'0'16,"5"-2"0"-16,-3 1 0 15,4-3-87-15</inkml:trace>
  <inkml:trace contextRef="#ctx0" brushRef="#br0" timeOffset="194298.24">22492 5690 135 0,'-1'-5'0'0,"-6"2"1"15,7 3 1-15,-6-4-1 16,6 8 0-16,4 1-1 16,-2 3 1-16,5 4-1 31,-4 4 0-31,4 3 0 16,2 0 1-16,-1 5-2 0,1-4 1 15,-2 1 0-15,2-2 0 16,-1-3-1-16,-1-4 1 15,5 0 0-15,1-8 1 16,2 0 0-16,1-4 1 16,0-4-1-16,4 0 0 15,0-8 4-15,0-8 1 0,3 0-6 16,-2-4 0-16,-4 0 0 0,8-2 0 16,-10 0 0-16,15 7 0 15,3-1-7-15,-2 4 1 16,4 4-17-16,-2 4 1 15,3-3-43-15</inkml:trace>
  <inkml:trace contextRef="#ctx0" brushRef="#br0" timeOffset="194683.8299">23127 5658 115 0,'0'0'0'0,"-9"0"3"15,4 0 0-15,1 1 0 16,1 6 0-16,1-2 0 0,7 6 1 15,1 2-2-15,9-2 1 16,4-3-2-16,9-4 0 16,9-8 0-16,-4-1 0 15,7-2 0-15,-2-1 0 16,5-8 0-16,-3 1 1 16,0-9-2-16,-14 0 1 0,-6-4 0 15,-13 1 0-15,-11 3-1 16,-8 3 1-1,-12 6-1-15,-4 6 0 16,-12 6 2-16,0 6 1 16,-5 6-2-16,5-1 1 15,3 4-2-15,1 12 0 16,4 11 1-16,4-6 1 16,11-2-2-16,8 8 0 15,9 1 0-15,9-4 0 0,12-4-1 16,7-4 0-16,8-5-10 15,4-7 1-15,4-4-31 16,4-3 1-16,3 2 9 16</inkml:trace>
  <inkml:trace contextRef="#ctx0" brushRef="#br0" timeOffset="195887.3899">24851 5488 94 0,'9'-4'0'15,"3"-1"0"-15,-7-2 0 16,6-1 4-16,-6-4 1 0,0 3-4 16,-5-3 1-16,-7-3 1 15,-7 7 0-15,-8 0-2 16,-18 8 1-16,-16 4-1 15,-5 4 0-15,-3 8 0 16,12-4 0-16,3 8-1 0,2 4 1 16,2 10 0-16,14-1 1 15,10 3-2-15,16-5 1 16,13 2-1-16,10-9 1 16,6-4-1-16,7-9 0 15,9-11 0-15,6-4 1 16,4-8-1-1,-3-7 1-15,-4-1 2 0,-4-4 0 16,-3-4-1-16,-8 4 0 16,-5 0-1-16,-4 3 1 15,-9 3 0-15,4 0 0 16,-7 8-1-16,-2 2 0 16,0 4-1-16,2 0 1 15,-3 8-1-15,6 3 0 16,1 5 0-16,4 1 0 0,1 7 0 15,0 0 0-15,-1 3-1 16,8-3 0-16,5-1 1 16,-1-5 0-16,8-4 0 15,2-7 0-15,1-6 0 16,-1 0 0 0,4-6 0-16,-8-6 0 15,0-1 0-15,-3-4 1 16,-13-4-1-16,4-1 1 15,-9 1-1-15,-3 2 1 16,-7 2-1-16,-2 0 1 16,-2 4-1-16,-3 0 0 15,1 6 0-15,-8-1 0 0,-7 4 0 0,7 3 0 16,0 3-2-16,-4 2 1 16,-5 7-13-16,4-5 1 15,1 6-13-15,2-5 1 16,2 4-16-16</inkml:trace>
  <inkml:trace contextRef="#ctx0" brushRef="#br0" timeOffset="196891.02">25340 5527 77 0,'8'-3'0'16,"8"-6"3"-16,3-3 1 15,2 0 4-15,-2 1 0 16,4 3-2-16,3 3 1 16,-5-2-3-16,-2 7 0 15,2 0-3-15,-4 4 0 0,6 4 0 0,3 0 0 16,0 4-1-16,3 0 0 15,6 4 1-15,3-6 1 16,6 3-1-16,-1-8 1 16,1-5-2-16,-2-5 0 15,-2 1 3-15,-7-8 1 16,-7 0 0 0,-4-3 0-16,-3-6 0 15,-1-6 1-15,-3-5-5 16,-2-4 1-16,-5-8-1 15,3 4 0-15,1-3 1 16,-3 7 1-16,-4 2-2 16,-2 8 1-16,2 1 0 15,1 8 0-15,-1 1 1 0,-5 1 0 16,-5 6-2-16,5 1 0 16,0 4-1-16,-6-3 0 15,1 5 0-15,0 2 0 16,-7 0 0-16,-9 6 0 15,-5 1 0-15,-4 7 0 16,-4 8-4-16,-5-2 0 16,-8 8 3-16,16-4 1 15,5-3-2-15,16 3 1 16,15 0 1-16,9-3 0 16,10-6-2-16,6-6 0 15,4-2 2-15,-1-3 0 16,2-4 1-16,-2-3 0 15,0 2 0-15,-8-3 0 0,1-3 0 16,-4 2 1-16,-3-2 1 16,2 2 0-16,-2 2 0 15,-1 3 0-15,-4 0-1 16,3 0 1-16,-1 3-1 16,1 1 0-1,2 1 0-15,0 2 0 0,4 5 0 0,7-8 0 16,3 0 0-16,-2 0 0 15,0-3 1-15,4-1 0 16,3-1-1-16,-7-7 0 16,1-3-1-16,-6-1 0 15,0-4 0-15,-10-1 1 16,-8-2-1 0,-4 2 0-16,-6-2 2 0,-7 1 0 15,-8 4-2-15,-7 2 0 16,-8 6 0-16,-1 2 0 15,0 8 0-15,-14 10 0 16,-10 14-1-16,17-13 1 16,3 2 0-16,3 11 1 15,4 4-1-15,9-1 0 0,7 1 0 16,14-5 1-16,14-3-2 16,16-7 0-16,13-1-5 15,6-8 1-15,12 0-39 0,0 0 0 16,-1-4 13-16</inkml:trace>
  <inkml:trace contextRef="#ctx0" brushRef="#br0" timeOffset="197327.87">26847 5440 61 0,'0'0'0'16,"9"4"5"-16,3 0 0 15,4 0 7-15,-1-1 1 16,3-3-12-16,9-3 0 16,5 3 10-16,-5-8 0 15,-2 4-7-15,-1-8 0 0,-3 0-2 31,-2 0 1-31,-1-8-2 0,-6-4 1 16,0-4-1-16,-5 0 0 16,-7 0-1-16,-4 0 1 15,-4 4-1-15,-1 3 1 16,-5 3-1-16,2 6 0 16,1 0 0-16,-2 6 1 15,-1 0-2-15,0 2 0 16,-2 4-3-16,7 4 1 15,-5-2-12-15,4 4 1 16,-4 0-21-16,-5 10 0 0,-4 4 35 16,6 2 0-16,-2-3-21 15</inkml:trace>
  <inkml:trace contextRef="#ctx0" brushRef="#br0" timeOffset="197644.43">27104 5364 80 0,'12'-10'0'0,"6"-8"3"15,1-6 0-15,7 0 4 16,4-7 0-16,8 1-3 16,-2 3 0-16,-1 6-1 0,-14 3 1 15,-5 2-1-15,-4 4 0 16,-7 0-1-16,-2 6 1 15,-6 0-3-15,3 6 1 16,-5 0 1-16,5 10 0 16,8 7 0-16,-4 2 0 15,-2-5-1-15,3 10 0 16,-3 0-1-16,5 4 0 16,0-4 0-16,0 3 0 0,-1-3-37 15,7 0 0-15,-3-2 2 0</inkml:trace>
  <inkml:trace contextRef="#ctx0" brushRef="#br0" timeOffset="198061.29">27511 5412 92 0,'5'0'0'16,"1"4"4"-16,0-4 0 15,0 4-1-15,4 0 1 16,8 0 2-16,1-4 1 16,5-4-6-16,0 4 1 15,4-4-1-15,-4-4 1 0,-1 0 0 16,-2-8 0-16,0-5 0 15,-4-5 0-15,2-3-2 16,-3-2 1 0,-6-2-1-16,-3 2 1 15,-3-1 0-15,-4 4 1 16,-4 7-2-16,-3 4 0 16,-3 1 0-16,-6 4 1 15,1 6-1-15,-3 0 0 16,3 6-1-16,-5 0 0 15,3 0-2-15,1 4 0 0,3 1-25 16,-5 4 0-16,-1 1-19 16</inkml:trace>
  <inkml:trace contextRef="#ctx0" brushRef="#br0" timeOffset="198393.14">27746 5316 72 0,'10'-8'0'15,"13"0"2"-15,-2-8 0 16,6-3 2-16,12 2 1 16,6-2 8-16,-9-1 0 15,-3-2-7-15,-8 8 0 16,-10-2-2-16,-2 4 1 15,-5 3-4-15,-1 6 0 16,-2 1 1-16,1 4 1 16,-1 1-3-16,-3 4 1 15,-1 5-1-15,1-4 1 0,-2 5-1 16,4 4 1-16,-3 2-3 0,5-2 1 16,-1 6-9-16,3-3 1 15,1-3-21-15,-5-1 0 16,3-1-4-16</inkml:trace>
  <inkml:trace contextRef="#ctx0" brushRef="#br0" timeOffset="199063.93">28205 5352 60 0,'5'2'0'0,"11"4"9"16,-1-2 1-16,-4-4-5 15,8 2 1-15,3 0 0 0,1-2 0 16,1-1 2-16,2-2 1 16,-1-5-5-16,13 0 0 15,12-4-3-15,-17 0 1 16,-5-4-1-16,5 1 1 16,-1-6-1-16,-1 0 1 15,2-1-1 1,-4 5 1-16,-1-2-1 15,-3 1 1-15,-6 0-2 0,0 4 1 16,-4 2 0-16,-6 0 0 16,-7 2-1-16,-2 4 1 15,-2-2-1-15,-8-2 1 16,-4 8-1-16,0 2 0 16,2 0 0-16,-9 0 0 15,2 5 0-15,-25 10 0 0,-15 3 0 16,16-3 0-16,3 4 0 15,5-5 0-15,9 5-1 16,2 2 1-16,3-1-1 16,9 4 1-16,-1 4 0 15,10-5 0 1,5-2 0-16,5-2 1 16,5-7-1-16,16-1 0 15,6-6 0-15,-2-5 1 16,2-5-1-16,-4-2 1 15,-2-1-1-15,-6-8 1 16,-1 0 0-16,-3 1 0 16,-4 3 3-16,-6 0 0 0,-3 3-4 0,-1 6 1 15,-1 6-1-15,6 2 0 16,0 7 0-16,-1 3 1 16,3 1-1-16,-6 0 0 15,0 2 0-15,6 0 0 16,-4 0-1-16,10-4 1 15,2-6-7-15,0 0 0 0,2-4-37 16,-9 0 0-16,2 0 15 16</inkml:trace>
  <inkml:trace contextRef="#ctx0" brushRef="#br0" timeOffset="207012.25">16886 7583 51 0,'-5'-4'0'0,"-2"-2"1"15,7 6 1-15,-4-2 1 16,4 2 0-16,4 0 0 0,-4 0 0 16,0 0 0-16,0 0 1 15,3-7-1-15,-3 7 1 16,2-3-1-16,-2 1 1 16,0-2-1-16,0 0 0 15,0 0-2-15,0-3 1 16,2 2 0-16,3-3 0 15,-5 4-1-15,0-3 1 16,0 4-1-16,0 1 1 16,-5-5-1-16,1 4 0 15,1 1 0-15,-6-2 0 16,2 4 0-16,-14 0 0 16,-7 4-1-16,-8 1 1 15,-8 7-1-15,-1 3 1 0,-4 3-1 16,-8-3 1-16,3 4 0 15,6-5 0-15,11 3 0 16,6-5 1-16,13 0-1 0,10 2 0 16,11 4 0-16,20 4 0 15,20 4 0-15,-3 3 0 32,9 6-1-32,-4 2 1 15,5 0-1-15,-16 6 0 16,-7 5 0-16,-18-12 0 15,-12 3 0-15,-18-14 0 16,-9-2 0-16,-13-6 1 0,-11-5-1 16,-4-1 1-16,-2-6 0 15,9-2 0-15,13-3-1 0,10-5 1 16,12-2-1-16,15-1 0 16,11-4-2-16,11-1 1 15,0-2-92-15</inkml:trace>
  <inkml:trace contextRef="#ctx0" brushRef="#br0" timeOffset="207883.28">16962 7752 93 0,'0'0'0'0,"0"6"0"0,0-6 0 16,0 2 1-16,0-2 0 15,0 0 0-15,0 0 1 16,0 0 0-16,0 0 1 16,0 0-1-16,0 4 0 15,0 2-1-15,0 3 0 16,0 3 0 0,7 4 1-16,11 1-1 15,9-2 0-15,13 1-1 16,2-8 1-16,0-4-1 15,-4-8 1-15,-1-4 0 16,-8 0 0-16,-6 0 0 16,1-7 1-16,-6-3-1 15,-8 0 1-15,-7 1-1 0,1 1 1 16,1 4-1-16,2 0 1 16,-7 5-1-16,5-1 1 15,-5 4-1-15,6-1 1 16,-6 2-1-16,0 3 1 15,0-4-1-15,0 4 0 16,0 0 0-16,3 4 0 16,0-4 0-16,3 3 0 15,-3 6-1-15,2 6 1 16,2 9-1-16,-3 12 1 16,-4 5-1-16,-9 10 1 15,-1 0-1-15,-8 1 1 16,-10-1-1-16,-5 6 0 15,-7 0 0-15,-8 1 0 0,-6 1 0 16,-9 2 0-16,-10 3 0 16,14-27 0-16,11-11 0 15,4-14 0-15,8-8 0 16,11-12 1-16,8-15-1 0,12-6 0 16,5-7 0-16,10-4 0 15,13-6 0-15,11 6 0 16,5 4 0-16,4 4 1 15,14 4-1-15,-3 1 0 16,11 6 0-16,16-8 0 16,10-1 0-16,-27 6 0 15,-19 2 0-15,-1 4 0 0,-11-2-2 16,-2 7 1 0,-5 2-3-16,-7 3 0 15,-7 0-4-15,1 4 1 16,-1 0-82-16</inkml:trace>
  <inkml:trace contextRef="#ctx0" brushRef="#br0" timeOffset="208400.43">17449 8110 74 0,'14'-4'0'0,"9"-1"0"16,-22 5 0-16,-2 5 0 0,1-1 1 15,-4-1 1-15,4-3 1 32,9 5 0-32,3-8 0 15,9-2 0-15,-2-2 0 16,5 2 10-16,11-7 0 16,7-4-12-16,-6-5 0 15,8-3-1-15,1-6 1 16,4-6-1-16,-4-1 1 0,2-6 1 15,-7 7 0-15,-4 1 0 0,-3 3 1 16,-1 3-1-16,-6 4 0 16,0 3-2-16,-5 8 1 15,-4-2-1-15,2 4 1 16,-8 4 0-16,-6-2 0 16,-2 8 0-16,-3-8 0 15,-7 1-1-15,0 4 0 0,2-2 0 16,-5 4 1-16,-4 9-1 15,5-2 0-15,2-3 0 16,-5 6 0-16,-5 2 0 0,4 3 0 16,5 7-1-16,-3 5 0 15,-4 12 1-15,6 1 0 32,4 7-1-32,1-4 1 15,4 0-2-15,4-8 1 16,-3 0-17-16,3-8 0 15,-4 0-49-15</inkml:trace>
  <inkml:trace contextRef="#ctx0" brushRef="#br0" timeOffset="208870.69">18261 7947 90 0,'-2'0'0'15,"-8"3"3"-15,15 2 0 16,11-1 1 0,-1-4 1-16,10 3 1 15,2-6 0-15,13-5-6 0,-7 0 1 16,4-8 3-16,-2-2 0 16,3-4-2-16,-8-5 0 15,-3-2 1-15,-4-7 0 16,-2-1-1-16,-6-2 0 15,5 2-1-15,-10-7 0 16,-1-5 0-16,-2 3 0 16,-13 2 1-16,6 8 1 0,0 0-2 15,-1 8 0-15,-3 4-1 16,4 4 1-16,-5 8 0 16,3 4 0-16,-1 1-1 15,1 3 1 1,2 3-1-16,-3 6 0 15,-3 3 1-15,-4 11 0 16,1 3-1-16,-1 8 0 16,-8 2 0-16,15 4 1 15,3 8-1-15,0-8 1 16,3-2-2-16,8 3 1 16,6-1-10-16,-1-6 1 0,-2-4-38 15,7 2 1-15,-1-2 26 0</inkml:trace>
  <inkml:trace contextRef="#ctx0" brushRef="#br0" timeOffset="210158.9499">18532 7688 77 0,'-17'0'0'0,"-9"0"3"16,7 0 1-16,1 4 4 15,4-4 1-15,7-4-7 16,7 4 0 0,6-2-2-16,20-5 0 15,21-2 1-15,-6 3 1 16,11 6-1-16,1-9 0 16,0 4-1-16,-2-2 1 15,-11 2 1-15,-4-2 1 16,-8 2-1-16,-7 1 1 15,-9 4 0-15,0-3 1 0,-10 3 1 0,-2 0 0 16,0 3-4-16,0-3 1 16,-2 6-1-16,2-6 1 15,-7 3-1-15,18 4 0 16,8-2 0-16,12 2 1 16,16-5-2-16,-10-2 1 31,-1-2-1-31,1-2 1 0,-3 1-1 15,-6-6 1-15,-5-3-1 16,-7-3 0-16,-13-7 0 16,-3 4 0-16,-12 0 0 15,-12 4 1-15,-10 2-1 16,0 2 0-16,-11 8 0 16,1 6 0-16,2 6 0 0,1 8 0 15,-5 6 1-15,13-6 0 16,13 0-1-16,7 5 1 15,13-3-1-15,13 1 0 16,11 4 0-16,5-1 0 16,11 0 0-16,2-9 0 15,9-3 0-15,-3-8 0 0,4-8 0 0,-3-4 0 16,0-5 0-16,-4-3 0 16,-2-2 1-16,-10-6 0 15,-3 0-1-15,-4-6 0 16,-3-7 2-16,-1 1 1 15,-6 3-4-15,-6 6 1 16,2 5 3 0,1 6 0-16,-10 4-3 15,9 8 1-15,-7 4 0 16,4 8 0-16,2 12-2 16,-3 6 0-16,-1 8 0 15,-2-10 1-15,-1 2 0 16,-4 3 0-16,-4-3 0 15,-1-4 0-15,-2-5-1 0,4-2 0 16,-2-5 1-16,3-2 0 16,2-4 0-16,0-1 1 15,0-3 0-15,0-3 1 16,3-9 0-16,8-4 1 16,1-2-3-16,2-6 0 15,7-6 0-15,7-1 0 16,-2-2-2-16,8 6 0 15,-2 1 2-15,-1 4 0 16,2 8 0-16,-2 4 0 16,-1 8 1-16,-4 2 0 15,-3 8-2-15,-1 4 1 16,1 6 0-16,-9 4 1 16,-6-5-4-16,-4 4 0 0,-1 1 3 15,-1-8 0-15,-2 3-2 16,0-9 1-16,-2-3 1 15,2 2 0-15,-3-3 0 16,8-2 0-16,5 1 0 16,3-6 0-16,6-6 1 15,-2-8 1 1,7-8 0-16,3-3 0 16,-1-5-2-16,-2 4 0 15,0 1 1-15,1 0 0 16,-5 8-3-16,0 4 0 15,0 8 3-15,-9-2 0 16,1 8-1-16,-3 3 0 16,-1 6-1-16,1 5 1 0,-4 8 3 0,2 8 0 15,-7 4-4-15,0-4 1 16,0 0 1-16,0 0 1 16,-5-2-4-16,3-7 1 15,1 3-2-15,-3-10 0 16,4 0-30-16,0-7 0 15,0 4-33-15</inkml:trace>
  <inkml:trace contextRef="#ctx0" brushRef="#br0" timeOffset="211562.57">21081 7246 105 0,'-2'3'0'16,"-10"4"1"-16,12-2 0 15,-5-2 2-15,5 3 1 16,5 0-4-16,-5 10 1 15,3 2 1-15,6 11 0 16,-6 7 0-16,1 1 0 16,-1 6 1-16,-6-7 0 15,-2-2-3-15,-2-10 1 16,0-2-1-16,0-8 1 16,-2-2-1-16,0-2 1 15,1-3 0-15,-3-7 0 16,1 0 0-16,-2-17 1 0,1-7 0 15,3-2 0-15,4-10-1 16,4 0 0-16,4-4-1 16,4 0 1-16,1 4-1 0,10 1 1 15,2 8-1-15,7 3 0 16,0 7 0-16,5 1 1 16,-2 8-1-16,2-2 0 15,3 9 0-15,-6 1 0 16,-4 4 0-16,0 8 1 15,0 7-1-15,-1 1 0 16,-3 8 0-16,-4-1 0 0,-1-3 0 16,-5 4 0-16,0-4 0 15,-3-4 0 1,-2 0 0-16,-4-4 0 16,3-8 0-16,-6-4 0 15,0-2 0-15,0-2 1 16,0-2-1-16,0-10 1 15,3-8 0-15,7-4 0 16,8-8-1-16,1-3 0 16,5-3 0-16,4 4 0 0,5 3 0 15,4 4 0-15,3 9 1 16,-11 0 0-16,-1 9-1 0,-9 0 0 16,-1 6 0-16,-8 3 0 15,-1 5 0-15,-1 2 0 16,-2 2 0-16,1 6 0 31,1 4 0-31,4 1 1 16,8 1-1-16,-5 4 1 15,6 3-2-15,-5-2 0 0,3 1 1 16,-2-7 0-16,2-7-1 16,4-6 1-16,-1-7 0 15,3-7 0-15,-13-5 0 16,9-1 1-16,-5-7 1 0,-4 4 1 15,-5 0 2-15,-4 3 1 16,-3 7-6-16,0-4 1 16,0 8 0-16,0-4 1 15,0 5-4-15,0 1 1 16,2 3 2-16,1 7 0 16,4 6-2-16,2 5 1 0,5-1 1 15,2 2 0-15,3 2-3 0,5-2 0 16,4-4 1-16,5-6 0 15,3-6 1-15,-4-6 0 16,1-8-1-16,-11-4 0 16,-4-4 0-16,-11-7 1 31,-9-6 0-31,-10 5 0 16,-13-5 3-16,-8 8 1 0,-3 4-4 15,-1-1 0-15,1 6 0 16,5 6 1-16,6 2-5 15,10 1 1-15,-1 3-20 16,7 3 1-16,0-3-59 16</inkml:trace>
  <inkml:trace contextRef="#ctx0" brushRef="#br0" timeOffset="212912.5">22763 7343 83 0,'7'-7'0'0,"4"-1"8"15,-1-2 0-15,1 2 1 16,-11-2 0-16,0-2-6 0,-6 4 0 16,-2-2-2-16,-15 8 1 31,-8-4 1-31,1 5 0 15,1 2-1-15,-1 5 0 16,1 6-2-16,6 2 1 16,4 10 0-16,7 5 0 15,8-1-1-15,13-4 0 16,12 0 0-16,5-8 0 0,7-8 0 16,2-4 0-16,3-8 0 0,-2-8 0 15,3-8 2-15,-6-4 0 16,-9-7 1-16,0 2 0 15,1-4-2-15,-8-3 0 16,-6-1 0-16,-3-8 0 16,-1-3 6-16,2 0 0 0,1 2-7 15,-4 2 0-15,-1 8 2 16,-2 8 0-16,1 8-1 16,-1 4 0-16,-1 8-1 15,1 0 0-15,-3 8 0 16,-3 3 1-16,-4 7-2 15,-7 13 1 1,-7 8 0-16,6 6 0 16,-1 10 0-16,4-7 0 15,8-4 0-15,13 3 0 16,10 1-2-16,9-4 1 16,-2-6-1-16,9 0 0 15,-4-6 2-15,2-12 0 16,4-5-1-16,-3-7 1 0,3-5-1 0,-9-1 1 15,-2-6-1-15,-7 0 1 16,-7-2 0-16,-3 4 1 16,-7 2 2-16,3-2 0 15,-5 8-4-15,0-2 0 16,0 1 1-16,0 3 1 31,0 0 2-31,8 3 1 0,10 1-4 16,4-2 0-16,6 2 2 15,2-4 0-15,1-1-3 16,-1-2 0-16,4 1 3 16,3-8 0-16,-1 4 0 15,-6-2 0-15,-7-3-3 16,-10-2 1-16,-4-3 1 0,-9 1 1 16,-10-6-2-16,3 9 1 15,-5 0-6-15,-13 5 0 16,-15 4 5-16,9 3 0 15,1 3-3-15,1 6 0 16,1 10 4-16,0-4 0 16,2-1-1-16,11 12 0 0,4-1 0 0,22 0 0 15,9 3 1-15,12-5 1 16,13-2-3-16,0-8 0 16,7-5 2-16,-1-7 1 15,-4-6-2-15,0-3 0 16,-6-5 0-16,1-3 0 15,-6-2-2 1,1-12 1-16,-1 0 1 16,-1-10 1-16,0-8 0 15,14-14 1-15,8-14-5 16,-20 15 0-16,-13 6 4 16,-10 19 1-16,-14 13-6 15,-11 6 1-15,-1 4 6 16,-3 3 0-16,-6 5-5 0,2 5 0 15,-2 0 2-15,-16 9 0 16,-3 10 0-16,7 5 0 16,-2 5 0-16,8 10 1 15,2 9 4-15,4 3 0 16,4 6-5-16,5-11 0 16,8 2-1-16,-1-7 1 15,10 2-9-15,1-10 1 16,4-6-43-16,6-3 1 15,1 0 18-15</inkml:trace>
  <inkml:trace contextRef="#ctx0" brushRef="#br0" timeOffset="213767.81">16152 8528 95 0,'12'0'0'16,"16"-4"-1"-16,-16 4 1 0,-1 4 0 16,6-4 0-16,9 3 0 15,21-1 0-15,23 5 0 16,10-4 1-16,17-2 0 0,47-5 0 16,39-5 0-16,17-2 0 31,26 0 2-31,15-6 1 0,17-7-3 15,36-2 1-15,24 0 0 16,14 2 0-16,8-4 0 0,5 0 0 16,-5 4 0-1,15 2 0-15,7 5-1 16,-16-6 1-16,-7 1-1 16,-13 7 1-16,-16 3-1 15,-8-1 1-15,-13 7-2 0,-14-3 0 16,-15 6 1-16,-20-6 0 15,-21 2 0-15,-24 2 1 16,-25-5-1-16,-15 5 1 16,-18-2-1-16,-31 3 1 15,-29 3-1-15,-13-3 0 16,-17 1 0-16,-12 1 0 16,-19 2-1-16,-4-2 1 0,-12 1-1 15,0 1 0-15,-12 0-8 16,-2-4 0-16,1 4-84 0</inkml:trace>
  <inkml:trace contextRef="#ctx0" brushRef="#br0" timeOffset="-205857.65">25555 9837 37 0,'7'0'0'0,"2"0"-24"16</inkml:trace>
  <inkml:trace contextRef="#ctx0" brushRef="#br0" timeOffset="-97324.0399">16528 4721 113 0,'0'0'0'16,"0"0"0"-16,24-18 0 15,-1 6 0-15,6 3 0 16,8 4 0 0,1-2 0-16,0 3 0 15,2 4 0-15,-3 4 0 16,-3-1 0-16,-6 6 1 15,-5 0-1-15,-4 13 0 16,-3 7 0-16,-13 4 1 16,-6 12-1-16,-10-5 1 15,-9 0-1-15,-11-8 0 0,-12 4 0 0,-4-8 0 16,-10 4 0-16,1-2 1 16,-8 0-1-16,4 1 1 15,1 1-1-15,16-4 1 16,7-4-1-16,5-3 1 15,8-4-1-15,3 2 1 16,1-3-1-16,10-4 1 0,1-4-1 16,5 1 1-16,1-2-1 15,18 5 1-15,14-4-1 16,7 1 1-16,6-2-1 16,10-1 1-16,6-4-1 15,1-2 1-15,2-2-1 16,-1 0 1-1,-5 2-1-15,2 0 1 16,-4-4-1-16,-7 0 1 16,-6 0-1-16,-6 0 1 15,-9 0-1-15,0 1 1 16,-10 2-1-16,0 1 1 16,-7 0 0-16,0 0 0 15,-5 0 0-15,-2 0 0 0,0 0-1 0,0 0 1 16,0 0-1-16,-4 0 0 15,-1 1-4-15,-2 2 1 16,4-3-91-16</inkml:trace>
  <inkml:trace contextRef="#ctx0" brushRef="#br0" timeOffset="-96337.76">16585 6186 83 0,'0'0'1'0,"0"0"1"0,0-24 1 16,5 10 1-16,-5 2 0 16,0 0 1-16,-5 0-1 15,5 2 0-15,-5 4-1 16,3-1 1-16,2 6-2 15,0 1 1-15,0-4-2 16,0 4 1 0,0 0-1-16,0 0 1 15,0 5-1-15,-2 14 1 16,1 9-1-16,1-2 0 16,-7 8 0-16,1-3 0 15,3-1 0-15,-2 2 0 16,3-2 0-16,2 8 0 15,0 0 0-15,0-4 0 0,0-6 0 0,0 5 0 16,0 7 0-16,0-14 0 16,0-2-1-16,0 4 1 15,0-4 0-15,-5-6 0 16,1 0 0-16,1-6 0 16,-2-5 0-16,5 1 0 15,0-3-1-15,0-1 0 0,-4-1-1 16,4 1 1-16,0-3-7 15,9 1 0-15,-6 0-91 16</inkml:trace>
  <inkml:trace contextRef="#ctx0" brushRef="#br0" timeOffset="-92461.1">25573 7650 70 0,'0'0'0'16,"0"0"0"-16,0 0 0 15,0 0 1-15,45-10 2 16,-10 8 0-16,8-2-1 15,11 1 1-15,10-2 0 16,1 1 0-16,3-3 0 16,-1 2 0-16,1 2-1 0,-5-2 1 15,-2-2-1-15,-11 1 0 16,-5 2-1-16,-7-2 1 16,-6 0-1-16,-6 1 0 15,-7-2 0-15,-7 5 1 16,-5-2-2-16,-2 1 0 15,-1 2-22-15,-4 1 0 16,0 0-19-16</inkml:trace>
  <inkml:trace contextRef="#ctx0" brushRef="#br0" timeOffset="-91759.47">25581 7682 75 0,'0'0'1'0,"0"0"1"15,-3 0 0-15,3 0 0 16,0 0 0-16,7 4 0 16,5-4 1-16,0 2 0 15,2 4 0-15,7 0 0 16,-5 4-1-16,6-1 0 15,3 2-1-15,1 5 1 16,0 5-1-16,2 3 1 16,6 4-2-16,-2 4 1 0,-1 4 0 15,-5-1 0-15,0 2-1 16,-2-9 1-16,-1-2-1 16,-6-4 1-16,3-2-1 15,4-8 1 1,-2-4 0-1,6-8 1 1,-3-5-1-16,1-10 1 16,-5-6-1-16,-4-10 0 15,-3-5-1-15,0 0 1 16,-4-4 0-16,4 0 0 16,2 4 0-16,-1 4 0 15,-1 4 0-15,2 3 0 0,3 2-1 16,-3 2 1-16,-1 2 0 0,-1 2 0 15,-5 5 0-15,1-4 0 16,1-2-1-16,-4 5 1 16,-4-1-1-16,2 1 1 15,1 8-1-15,-5-5 0 16,3 8-10-16,-4-5 0 16,5 7-37-16,-1 7 1 0,-3-5 44 15</inkml:trace>
  <inkml:trace contextRef="#ctx0" brushRef="#br0" timeOffset="-90910.69">26016 8130 93 0,'0'0'0'0,"0"0"1"15,0 0 0 1,0 0 1-16,5 28-1 16,-1-8 0-16,4 11 0 15,-1 0 0-15,-3 2 0 16,1 3 0-16,-3-1-1 0,5-2 1 16,0 6-1-16,-2-11 1 15,-3 0-1-15,-1 0 1 16,-1 0-1-16,0-4 1 15,-1 3 0-15,-1 1 0 16,-2-2-1-16,3 4 1 16,-3 0-1-16,4-8 1 0,0-3-1 15,0-5 1-15,0 1 0 16,0-6 0-16,4 1-1 16,-3-5 1-1,5 2-1-15,-1-5 1 16,-3 4-1-16,-1-2 1 15,1-2-1-15,3 1 1 16,2-2-1-16,-5 1 1 16,3-2-1-16,7 4 1 15,4 2 0 1,5-7 0-16,3-4-1 16,8-1 1-16,-3 2-1 15,6-4 1-15,3 2-1 16,9-4 1-16,3 2-1 0,8 2 1 15,3 0 0-15,3 2 0 16,4 3-1-16,-6-6 1 16,6-3-1-16,16 4 0 15,9 5 1-15,-16 0 0 16,-7-4-1-16,-13 3 1 16,-21-1 0-16,1 0 0 0,-6-1 0 15,0 4 0-15,-4-2 0 16,-12 2 1-16,-1 2-2 15,-5-2 1 1,-4 0-1-16,2 0 1 16,-7 0-2-16,0 0 0 15,0 0-39-15,0 0 0 16,0 0 9-16</inkml:trace>
  <inkml:trace contextRef="#ctx0" brushRef="#br0" timeOffset="-89924.02">26028 9692 93 0,'0'0'1'16,"0"0"0"-16,52-5 0 16,-19-2 1-16,9 2 1 0,-4-2 0 15,4 2-1-15,-2 2 1 16,0-6-1-16,-7 2 0 16,-5 2 0-16,-4 2 0 15,-5-1 0-15,-5 1 1 16,-3 3-2-16,-8 0 1 15,-1 0-2 1,-2 0 1-16,0-4-2 0,0 4 0 16,0 0-21-16,-5 0 0 15,1 0-29-15</inkml:trace>
  <inkml:trace contextRef="#ctx0" brushRef="#br0" timeOffset="-89353.45">25964 9789 92 0,'0'0'0'0,"9"10"1"15,1 4 0-15,-3 1 0 16,3-2 0-16,6 5 0 0,3 2 0 0,-3 3 0 16,-1-5-1-16,1 10 1 15,-2 6-1-15,3-8 1 16,4 8 0-16,0-10 0 15,-5-4 0-15,-1-2 1 16,5-2 1-16,-8-8 0 16,-4-1 0-1,5-8 0-15,-3-7-1 16,0-8 0-16,3-7-1 16,-3-5 0-16,2-1 0 15,2-7 0-15,0 2-1 16,3 4 1-16,3-2 0 15,0 4 0-15,0-2 0 16,7-9 0 0,3-3 0-16,-8 6 0 15,-1 2-1-15,-3 8 1 16,-4 2-1-16,-4 5 0 16,0 7-2-16,-4 0 1 15,-1 0-22-15,0 9 1 16,0-1-34-16</inkml:trace>
  <inkml:trace contextRef="#ctx0" brushRef="#br0" timeOffset="-88588.4099">26214 10169 86 0,'0'0'1'0,"0"0"0"16,0 0 1-16,0 0 0 0,16 29 0 16,-11-10 1-1,-1 1-1-15,1-2 0 16,-10 4-1-16,1 2 1 16,-3 5-1-16,0 3 0 15,-2 5-1-15,3 2 1 16,-7 0-1-16,3-2 1 15,1 2-1-15,1 0 1 16,-3 1-1-16,6-4 1 0,0 0 0 16,-6-3 0-16,8-1-1 15,1 3 1-15,-1 1-1 16,3-1 1-16,3-3-1 16,-1-4 1-16,-2-4 0 15,3-4 0-15,8 3 0 0,3-6 0 31,1-1 0-31,4-11 0 16,2 2 0-16,9-7 0 16,-2 0 0-16,15 0 0 0,9 0-1 15,2-7 1-15,5 2-1 16,6 1 1-16,1-4 0 16,-4 8 0-16,2-4 0 15,11 0 0-15,9 0-1 0,-8 0 1 16,-1-4 0-16,-18 4 1 15,-11 4-1-15,-3-4 1 16,-7 3-1-16,3 1 1 16,-10 1-1-16,-3-1 1 15,0 0-1-15,-3 0 0 16,-4-1 0-16,-3 1 0 0,-6 1 0 16,-3-1 0-1,-3 0-2 1,-4 0 1-16,0-4-31 0,0 1 0 15,0 2-23-15</inkml:trace>
  <inkml:trace contextRef="#ctx0" brushRef="#br0" timeOffset="-87016.7099">32768 7907 52 0,'0'0'0'0,"0"0"0"15,33 4 2-15,2-5 0 16,10-6 5 0,4 7 1-16,5-4-3 0,7 3 1 15,5-2-2-15,8-1 1 16,6-4-2-16,-8 4 1 15,-6 0-2-15,-21 3 0 16,-19-1 0-16,-2 1 0 16,-8 1-1-16,-6 0 0 15,-3 0 0-15,-2-3 0 0,-3 2-1 16,0-3 0-16,-2-3-28 16,0 2 0-16,0 1-2 15</inkml:trace>
  <inkml:trace contextRef="#ctx0" brushRef="#br0" timeOffset="-86384.09">32831 7974 23 0,'0'0'5'0,"0"0"0"16,0 0 7-16,0 0 1 16,-6 5-7-16,6-1 1 15,-3 8-2-15,6-6 1 0,1 4-1 16,3 1 0-1,3 1-2-15,6 1 0 16,0 1-2-16,1 0 0 16,2 2 0-16,-1 3 0 15,1-2-1-15,-2 5 1 0,-1 5-1 16,-6 1 1 0,-1 5-1-16,3-1 1 15,0 4-1-15,4-1 1 16,-1 1-1-16,-1-6 0 15,0 4 1-15,-3-18 0 16,1-4 1-16,3-4 0 16,5-8 0-16,-3-8 0 0,2-4-1 15,2-12 1-15,0-8-1 0,1-4 1 16,3-7-1-16,-4 3 0 16,3 1 0-16,-1 6 1 15,-3 0-1-15,1 3 0 16,4 2 0-16,13-13 0 31,12-5-1-31,-18 10 1 0,-12 12-1 16,0 0 1-16,-3 8-1 15,-5 0 1-15,0 8-2 16,-5-1 0-16,-5 6-16 16,-2 3 0-16,0 0-49 15</inkml:trace>
  <inkml:trace contextRef="#ctx0" brushRef="#br0" timeOffset="-85581.7099">33257 8607 82 0,'0'0'0'0,"-4"-19"0"16,-5-13 0-16,8 16 1 15,-1 7 1-15,-2-1 1 16,4 8 0 0,0 2 1-16,-1 2-1 15,1 9 0-15,0 5 0 16,-2 3 0-16,-3 5-2 15,1 9 1-15,-4 10-1 16,-1-1 1-16,-3 3-1 16,1 0 0-16,6-2-1 15,2-5 1-15,6 2-1 0,-3-8 1 16,5 4-1-16,-1-6 1 16,-4 3-1-16,0 3 1 15,-4 4-1-15,3-1 0 16,-3 6 0-16,4-6 0 15,0 1 0-15,0-9 1 0,0 1-1 16,0-8 0 0,0-7 0-16,0 1 0 15,0-1 0-15,4-5 1 16,1 4 0-16,-3-8 0 16,-1 0 0-16,-1 0 0 15,0 4 0-15,4-5 0 16,-3 2 0-16,13-5 0 15,7 4 0-15,0-4 1 0,3 0-1 16,9 0 0-16,9-4 0 16,10 0 0-16,11-4-1 15,5 0 0-15,5 0 0 16,15-8 1-16,18 4-1 16,-6 4 1-16,2-5-1 0,-3 6 1 15,-5-1-1-15,-2 0 1 16,-8 3-1-16,-6 1 1 15,-9 5-1-15,-3-5 0 16,-5 0 1-16,0 4 0 31,0-4 0-31,-18 0 0 0,-13 0 0 16,-14 0 0 0,-13 0 0-16,2 0 0 15,-5 0-1-15,0 0 1 16,0 0-1-16,0 0 0 15,0 0-24-15,-5 0 1 16,2 0-45-16</inkml:trace>
  <inkml:trace contextRef="#ctx0" brushRef="#br0" timeOffset="-84024.47">27836 8130 53 0,'0'0'1'0,"0"0"0"15,40 7 2-15,-12-5 0 16,3 5 0-16,11-4 1 15,8-1-1-15,8 5 1 16,13-4-1-16,25 6 1 16,18-1-3-16,-8 2 1 0,4-1-1 15,1 7 1-15,2-1-1 16,4-1 0-16,1 0 0 16,11 3 0-16,1 2 0 15,6-2 0 1,-1 2-1-16,6 6 1 15,1 4 0-15,-1-6 0 16,0 0 0-16,2-3 0 16,-3 3 0-16,1-2 0 15,0-9 0-15,-4 3 1 16,-1-2-1-16,-9 3 1 16,-4 0-1-16,-4-1 0 0,-3 1-1 15,-3-4 1-15,0 0-1 16,-5 5 1-16,-4 7-1 0,-1-3 0 15,-4 3 0-15,-11-8 0 16,-6-1 0-16,-9 0 1 16,-12-3 0-16,-5 0 0 15,-8-3 0-15,-4 1 0 16,-4-5-1-16,-11 2 1 0,-11-1-1 16,-8-2 1-16,-1-2-1 15,-6 0 1-15,4 1-1 16,0-3 1-16,4 0 0 15,-8-3 0-15,-1-1 0 16,1 0 0 0,-3 3-1-16,2-2 1 15,3 1-1-15,-3-2 1 16,-2-2-1-16,0 0 1 16,0 0-1-16,0-2 0 15,-2 4 0-15,-3-8 0 16,-2 0 0-16,4 0 0 15,-6 0 0-15,2 0 0 0,2 0 0 0,-2-1 0 16,-11-2 0-16,3 3 0 16,-3 0 0-16,-1 0 1 15,2 3-1-15,-2-3 0 16,3 4 0-16,4 1 1 16,-4 2-1-16,8 1 1 31,-1-2-1-31,5 2 0 15,-1 2 0-15,5 2 0 0,0 0 0 16,11 5 0 0,10 6 0-1,1 2 1-15,2 6-1 16,3-1 1-16,-5 6-1 16,1-2 1-16,-2 2-1 0,-7 3 0 15,-6 3 0-15,-6 0 1 16,-6 0-1-16,-2-2 1 15,-3 0-1-15,-5-8 1 16,0-2-1-16,0-5 1 16,0-4-1-16,-1-1 0 15,-3 0-4-15,-1 4 1 0,2-4-90 0</inkml:trace>
  <inkml:trace contextRef="#ctx0" brushRef="#br0" timeOffset="-82034.98">28375 10745 88 0,'0'0'1'0,"0"0"0"0,0 0 0 0,0 0 1 15,0 0 0-15,0 0 0 16,0 0 0-16,0 0 1 15,0 0-1-15,0 0 0 16,0 0-1-16,0 0 1 16,40-17-1-16,-16 5 1 15,1 0-1 1,3-3 1-16,-1-4-1 16,6 7 0-16,-5-2 0 15,5-1 1-15,7-4-1 16,5-2 0-16,9 0 0 15,7-5 0-15,-2-2 0 16,25-10 0-16,8-8 0 0,-2 7 0 16,4 3-1-16,2 3 1 15,1 0-1-15,-1-7 1 16,5-2-1-16,-4 4 1 16,0-8-1-16,2 3 1 15,6-3-1-15,-1 6 1 0,5 6-1 16,-1 4 0-16,2 2 0 15,-8 4 0-15,-6 5 0 0,0-7 0 16,-3-2 0-16,-4-1 0 16,-4-3 0-16,-1-1 0 15,-4-1 0-15,-6 1 0 16,-1 2 0-16,-1 2 1 16,-8 2-1-16,0 3 0 15,-3 0 0 1,-3 0 0-16,1 3 0 15,-4 3 0-15,-3 5 0 16,-5 1 0-16,-3 0 0 16,-8 3 0-16,-8 3 0 15,3-2 0-15,-1-1 0 0,1-3 0 16,-1 4 0-16,-2-4 0 16,-6-4 0-16,3 4 0 15,1 0 0-15,3 3 0 16,1 3 0-16,1-3 0 15,2 1 0-15,-3 1 0 0,-2 0 0 16,-2 2 0-16,-6-2 0 16,-4 2 0-16,-2 1 0 15,-4 1 0 1,-1-1 0-16,0 3 0 16,1 1 0-16,1-4 0 31,1 1 0-31,0-2 0 15,-2 1 0-15,3-5 0 16,-5 3 0-16,-1 2 0 16,-2 2 0-16,-5 2 0 0,4-3 0 15,-4 3 0-15,0-3 0 16,0 3 1-16,0 0-1 16,0-6 0-16,0 0 0 0,-4 0 0 31,4 3 0-31,-5 3 0 0,-2-3 0 15,-1 3 0 1,-6-6 0-16,2 3 0 16,-2 0 0-16,1-1 0 15,-2 2 0-15,4-2 0 16,1 2 0-16,0-4 0 0,1 6 0 16,2-4 0-16,2 2 0 15,5-2 0-15,0 4 0 16,3 0 0-16,4 4 0 0,7-1 0 15,3 6 0-15,6-1 1 16,1 4-1-16,2-2 0 16,-3 2 0-16,-2 4 0 15,-2 5 0-15,-7-1 0 16,-3 3 0-16,-4-3 0 16,-5-4 0-16,-5 4 1 0,0-3-1 15,-2-1 1-15,-2-4 0 16,-3-1 0-16,0-3-1 15,-1-1 1-15,-2-1-1 0,3 1 1 16,-2 1-3-16,0-4 1 16,2 5-44-16,1-2 0 31,1 0 23-31</inkml:trace>
  <inkml:trace contextRef="#ctx0" brushRef="#br0" timeOffset="-80398.2099">29469 7411 78 0,'0'0'0'16,"0"0"1"-16,0 0 2 15,0 0 0-15,40 2-1 16,-9 0 0-16,5 2-1 16,1-4 1-16,5 0 0 15,-1-7 0-15,1-2 0 16,-2-3 1-16,-2-2 0 0,-1-3 0 16,-2 0-1-16,-8-3 0 15,1 1 1-15,-4 0 0 16,-4-2-2-16,-8 1 1 15,-4-2-1-15,-4 4 0 16,-4-6 0-16,-7 9 0 0,-3-1 0 16,-6-1 0-16,-3-5 0 0,3 5 0 15,-1 1-1-15,3 4 1 16,2 3-1-16,1 6 1 16,1 0-1-16,1 3 0 15,0 3 0-15,-4 6 0 16,-3 10 0-16,2-2 0 15,-2 5 0 1,4-1 0-16,0-4 0 16,-4 9 0-16,-3-1 0 15,2 10 1-15,-4 1-1 16,2 7 1-16,1 1-1 16,3 2 0-16,-1 4 0 15,7-2 0-15,3-8 0 0,-3-2 0 16,4-5 0-16,-2 0 0 15,1 0 0-15,3-3 0 16,-2-2 0-16,0-3 1 16,-1-2-1-16,6-5 1 15,0 1-1-15,-5-7 1 0,5 0-1 16,0-4 1-16,-3 0 0 16,3-5 0-1,3-3 0-15,2-3 0 16,1-5-1-16,7-8 1 15,5-4-1-15,1-1 1 16,5-3-1-16,2 1 0 16,2 4 0-16,-2-3 0 15,2 4 0-15,-2 4 0 16,2 4 0-16,-4 4 0 0,1 3 0 16,-4 0 0-16,-11 6 0 15,-1 0 0-15,-1 3 0 16,-2 4 1-16,-1 2-1 15,0 8 0 1,0 8 0-16,-1-4 0 31,3-3-4-31,3 3 0 16,6-4-44-16,3-4 0 16,-2 0 34-16</inkml:trace>
  <inkml:trace contextRef="#ctx0" brushRef="#br0" timeOffset="-80081.69">30376 7724 86 0,'0'0'1'0,"0"0"0"16,7 4 5-16,-7-4 1 0,0 0-3 15,0 0 0-15,-5 0-1 16,5 0 0-16,-2 2-1 0,2 4 1 16,0 0 0-16,0 7 0 15,-2 8-2-15,2 3 1 16,0 3-1-16,-3-3 1 31,1 4-1-31,-5 3 0 16,-5 2-1-16,5-5 0 15,2 2-5-15,-2-6 0 16,-2 0-83-16</inkml:trace>
  <inkml:trace contextRef="#ctx0" brushRef="#br0" timeOffset="-78238.9599">29371 9075 80 0,'0'0'0'16,"0"0"0"-16,0 0 1 16,0 0 1-16,28 24-1 15,-11-20 1-15,3-4 0 16,4 0 0-16,4-4 0 15,-4 2 0-15,4-5-1 16,-2-2 1-16,3 1-1 0,-2-4 1 16,-5-7-1-16,-4 4 1 15,-5-6 0-15,1 3 0 16,-1-6-1-16,-1 0 1 16,0 0 0-16,-9 4 0 15,-4 0 0-15,-1 0 0 16,-3 0-1-16,1 4 1 15,-3 4-2-15,-1 0 1 16,2 4-1-16,-1 4 1 16,0 2-1-16,-1 2 0 15,-4 2 0-15,-6 14 0 16,-8 7 0-16,5-2 1 16,0 3-1-16,4-1 0 15,1 1 0-15,1-3 0 0,1-1 0 16,0 8 0-16,2 0 0 15,0 9 0-15,-2 1 0 16,-2 8 0-16,0 4 0 16,1-2 0-16,-1 2 0 15,0-10 1-15,1-4-1 16,-1 0 0-16,-1-5 0 0,1-3 0 16,2-3 0-16,2 3 0 15,5-4 0-15,4-4 0 16,-3-4 0-16,3-4 0 15,3-4 0-15,0-2 1 16,0-4-1-16,5-10 1 16,0-5-1-16,6-2 1 15,4-5-1-15,6 4 1 16,11 0-1-16,1-4 0 16,-2 8 0-16,2-3 1 15,-2 5-1-15,-3 3 0 16,-4 0 0-16,-3 6 0 15,-9 1 0-15,6 0 1 16,-3 4-1 0,-2 4 1-16,-7-5 0 15,-2 6 0-15,-4-1-1 16,0 4 1-16,0 4-1 16,0 5 0-16,-2 10-4 15,2-7 1-15,0 3-89 0</inkml:trace>
  <inkml:trace contextRef="#ctx0" brushRef="#br0" timeOffset="-77719.27">29868 9469 86 0,'0'0'1'15,"0"0"0"-15,0 0 3 16,0 0 0-16,42-12-1 0,-12 4 1 16,3 4-1-16,-2 0 0 15,0 4-2-15,-6 4 1 16,-5 0-1-16,-7 7 1 16,-5 2-1-16,-11 11 1 15,-8 0-1-15,-8 4 0 0,-8 4-1 16,6-1 1-1,-5 5-1-15,12-9 1 0,7-3-1 16,17-10 0 0,11 1 0-16,7-4 0 15,5-3 0-15,0-3 0 16,2-1 0-16,-6-3 0 16,-4-1 0-16,-6-1 0 15,-7-2 0-15,-2 2 0 16,-5 1-1-16,-5 0 1 15,-3 5-35-15,3-5 1 0,0 0 7 0</inkml:trace>
  <inkml:trace contextRef="#ctx0" brushRef="#br0" timeOffset="-75669.33">24888 8452 60 0,'0'0'1'0,"0"0"0"15,0 0 2-15,0 0 1 0,0 0-1 0,0 0 1 16,0 0-1-16,0 0 1 16,0 0 0-16,0 0 1 15,28-24-3-15,-16 16 0 16,0 4 1-16,-3 0 0 16,-6-2-1-16,6 5 0 15,1 0-1 1,-1 2 1-16,3 6-1 15,-1-3 1-15,-1 4-1 16,2 4 0-16,0 8 0 16,-3-5 0-16,-2 6-1 15,-7-1 1-15,-7 4-1 16,-7 7 1-16,-9 5-1 16,-1-6 1-16,0-3-1 0,6-3 0 15,-1-3 0-15,7-5 1 16,0-3-1-16,3-5 1 15,6-4-1-15,6-8 1 16,6-4-1-16,7-11 1 16,8-9-1-16,2 1 1 15,4-2-1-15,-1 1 1 0,1 4-1 0,-1-3 1 16,-1-1-1-16,-2 4 1 16,-5 0 0-16,-2 4 0 15,-3-6-1-15,-2 8 1 16,0-1 0-16,-4 6 0 15,-3 5 0-15,0 0 0 16,-5 4-1 0,1-3 1-16,-3 6-1 15,0 1 1-15,0-4-1 16,-5 8 1-16,-2 8-1 16,-5 5 0-16,-7 8 0 15,1-1 1-15,3 2-1 16,2-2 1-16,1 3-1 0,9-3 1 15,3-7-1-15,12 2 0 16,4-7-4-16,15 4 1 16,9-4-50-16,-2-7 1 15,2 2 47-15</inkml:trace>
  <inkml:trace contextRef="#ctx0" brushRef="#br0" timeOffset="-75352.78">25573 8612 75 0,'0'0'4'15,"0"0"1"1,0 0 7-16,0 0 1 16,0 0-10-16,0 0 0 15,-9 36-1-15,2-15 0 16,-2 3-1-16,-3 4 0 16,0 9-1-16,2-11 1 15,1 4-9-15,2-6 1 0,2 0-68 16</inkml:trace>
  <inkml:trace contextRef="#ctx0" brushRef="#br0" timeOffset="-74027.16">24763 9938 103 0,'0'0'0'15,"0"0"0"-15,0 0 1 16,0 0 0-16,26 0 0 16,-11 4 0-16,1 2 0 15,0 8 0 1,-1 6 0-16,-6 4 1 16,-2 8-1-16,-11 4 0 15,1 4-1-15,-11-7 1 16,-5 3-1-16,3-9 1 15,-1-6-1-15,3-3 0 16,5-8 0-16,-3-2 1 16,9-2-1-16,-1-2 0 0,4-4 0 15,11-6 1-15,4-10-1 0,3-2 0 16,6-5 0-16,-3-5 0 16,5-8 0-16,-2 2 1 15,6-7-1-15,-11 10 1 16,2 1 0-16,-9 6 0 15,4 0 0-15,-4 6 1 0,-4 8 0 16,5-2 0-16,-6 0-1 16,-2 5 0-16,0 2 0 15,0 1 0-15,-3 1-1 16,-2 3 1-16,0 0-1 16,-5 1 0-16,-2 5 0 15,-5 6 1 1,-9 5-1-16,5 8 0 15,2 9 0-15,4-2 0 16,1 2 0-16,9 2 0 16,4 0 0-16,11-7 0 15,6-3-15-15,9-7 0 16,-3 1-57-16</inkml:trace>
  <inkml:trace contextRef="#ctx0" brushRef="#br0" timeOffset="-73610.28">25413 10198 106 0,'0'0'0'0,"0"0"0"31,19 33 1-31,-19-17 0 15,-4 3 0-15,-8 0 0 16,-9 3 0-16,-3-3 0 16,-5 4-1-16,15 2 1 15,10-1 0-15,13-5 0 16,13-2-1-16,11-6 0 16,14-6-2-16,-5-3 1 15,2-2-14-15,-8 0 0 16,1 0-39-16</inkml:trace>
  <inkml:trace contextRef="#ctx0" brushRef="#br0" timeOffset="-50034.08">34939 8648 61 0,'0'0'0'15,"0"0"3"-15,0 0 0 16,2-17-1-16,3 6 1 15,-1 0 3-15,-1 5 0 16,-1-2 1-16,-2 1 0 16,-5 3-6-16,5 1 1 15,0 1 3-15,0 2 1 0,0 0-6 16,0 0 1-16,5 0-1 16,-5 0 0-1,-2 2 1-15,-5 5 1 16,-1 5-1-16,-3 7 0 15,1 5 0-15,5 2 0 16,3 8-1-16,5-3 0 16,6 1 0-16,1-2 1 15,4 0-1-15,5-8 0 16,9-8 0-16,0-2 0 0,2-6 1 16,-1-2 0-16,3-4 0 15,-1-4 0-15,4-4-1 0,-6-10 1 16,-1-12-1-16,-4 6 0 15,-3-1 0-15,-3-3 1 16,-3 2 2-16,-3-2 0 31,-3 7-2-31,1 0 1 16,-6 3-2-16,1 4 1 16,-1 2 0-16,-1 1 1 15,-1 6-2-15,1-2 1 0,-3 4 0 16,0 3 0-16,-3-2-1 15,3 2 0-15,0 0 0 16,0 0 0-16,3 2 0 0,-3 2 0 16,0 6 0-16,0-2 0 15,0 8 0-15,0 4 0 16,0 8 0-16,-3 1 0 16,-4 4 0-16,0 8 1 15,-4 0-1-15,-2-2 1 16,-3-1-1-16,-7 1 1 0,-4 1-1 15,-7 5 0-15,-2-3 0 16,-1-2 0-16,4-4 0 0,-5 3 1 16,-5-3-1-16,8-10 1 15,4-3-1-15,6-11 0 16,1-4 0-16,-2-9 0 31,-5-6 0-31,3-9 0 16,0-8 0-16,16 0 0 0,8 3 0 15,13-3 0-15,12 0 0 16,8 2 0-16,13 4-1 16,5 0 0-16,10 6 1 15,3-2 0-15,6 2 0 16,3-4 0-16,9 1-1 0,-15 9 0 16,-6-3 0-16,-20 6 1 15,-20-1 0-15,2 0 0 16,-10 3 0-16,-2 1 0 15,-2 1 0-15,-5-1 0 16,-10 4-1-16,10-4 0 16,-4-5-7-16,4 5 0 15,-5-3-22-15,5 3 0 16,0 0-8-16</inkml:trace>
  <inkml:trace contextRef="#ctx0" brushRef="#br0" timeOffset="-48012.86">18124 11876 80 0,'0'0'0'0,"-4"24"2"16,4-24 0-1,0-11 2-15,0 6 0 16,0-4-3-16,0-1 1 16,0 5 4-16,0-4 1 15,4 2-5-15,-4-1 1 16,0 4 0-16,3-2 0 16,-3 4-3-16,0 2 1 15,0-3-1-15,0 3 1 0,0 0 1 0,-3 5 0 16,-1 8-2-16,-1 11 0 15,-2 8 1-15,3 1 0 16,-1 4 0-16,4-2 0 16,-5 1-1-16,12-4 1 15,0 0-1-15,10-4 0 32,7-1 0-32,5-7 1 0,3-4-1 15,-2-4 0-15,1-9 0 16,1-6 1-16,2-9-1 15,0 0 1-15,2-7-1 16,-5 7 1-16,-6-4-1 16,-1-1 0-16,-4-2 0 15,2 2 1-15,-6-6-1 0,-1 3 0 16,-5 0 0-16,-6-4 1 16,1 4 0-16,-1 3 0 15,-3 3 0-15,0 1 1 16,-3 2-2-16,3 2 1 15,3 2-1-15,-3 2 1 16,4 1-1-16,-3 0 1 16,-1 4 0-16,0 0 0 15,7 0-1-15,-5 8 1 16,9 8 0-16,-10 4 0 16,1 7-1-16,-4-2 1 15,1 3-1-15,-5 3 1 16,1 5-1-16,0 1 0 15,-4 7 0-15,-1 4 1 0,-13 4-1 16,-3 0 0-16,-3 2 0 16,-4-7 0-16,-11-3 1 0,1-4 0 31,-6 0-1-31,2-11 0 16,-3-1 0-16,10-8 0 15,3-5 0-15,-3-14 1 0,5-8-1 0,7 1 0 16,6-2 0-16,6-2 0 15,1-4 0-15,2 2 0 16,10-7 0-16,10 2 0 16,5-3 0-16,7 0 0 15,4-8-1-15,8 4 1 16,9 0-1-16,-3-1 1 16,11 1 0-16,-8 6 0 15,2 4-1-15,-6 0 1 16,-4 6 0-16,-1-3 0 15,2 4-1-15,-10 2 1 16,-6 4 0-16,-1-5 0 16,-4 2-1-16,-3 3 1 15,-2 0-2-15,1 1 1 0,-4 0-13 16,4 0 1-16,1-4-70 16</inkml:trace>
  <inkml:trace contextRef="#ctx0" brushRef="#br0" timeOffset="-47609.83">18995 12168 93 0,'3'2'0'16,"9"0"0"-16,-12-2 1 16,4 3 2-16,3 1 1 15,0-4-3-15,12-4 1 16,5 1 3 0,4 3 0-16,8-4-3 15,1 3 0-15,-1-6 1 0,-4 5 0 0,-8 0 1 16,-3 1 0-16,-9 1-3 15,0 0 1-15,-5 0-2 16,0 0 1-16,-5 0 0 16,-2 0 0-16,0 0 0 15,0 0 1 1,0 0-2-16,0 0 1 16,0 0-1-16,0 0 0 15,0 0-9-15,0 0 1 16,-4-4-28-16,-4 1 0 0,4 3 9 15</inkml:trace>
  <inkml:trace contextRef="#ctx0" brushRef="#br0" timeOffset="-47156.24">18948 12368 68 0,'1'-4'0'0,"5"0"0"16,-6 4 1-16,3 8 4 0,1-4 0 16,-4 2 2-16,8-1 0 15,4 2-3-15,16-1 0 16,0-4 1-16,7 1 0 15,3-3-2-15,-3-3 1 16,-6 1-2-16,1 2 0 0,-2-4-1 16,-6 3 0-16,-1-2 1 15,-2 1 1-15,-1 2-2 16,-3 0 0 0,-6 0 0-16,-2 0 0 15,-5 0 0-15,-2 0 1 16,0 0-1-16,0 0 0 15,0 0 0-15,0 0 0 16,0 0 0-16,0 0 0 16,0 0-1-16,0 0 0 15,0 0-2-15,0 0 1 16,0 0-27-16,0 0 0 16,0 0-24-16</inkml:trace>
  <inkml:trace contextRef="#ctx0" brushRef="#br0" timeOffset="-43215.17">20330 11809 47 0,'0'0'0'16,"0"0"5"-16,0 0 0 16,0 0 0-16,0 0 1 15,0 0 0-15,0 0 1 16,0 0-4-16,0 0 0 0,0 0-1 0,0 0 1 15,0 0 0-15,0 0 1 16,0 0-4-16,0 0 1 16,36-11 2-16,-13 11 1 15,5 6-1-15,-1 7 1 16,-4 9-4-16,-4 2 1 31,0 6-1-31,-12 2 1 16,-2 7-1-16,-12-7 0 0,-5 4 0 15,0-1 0-15,-7-2 0 16,2-9 0-16,-1-6 0 16,4-4 1-16,4-3-1 15,3-8 1-15,3-1 0 16,1-6 0-16,3-4-1 0,10-6 1 16,3-8-1-16,2 1 1 15,3-2-1-15,6-2 0 16,7-2 0-16,-1-1 1 15,5-5-1-15,-4 2 0 16,0 0 1-16,4 1 0 16,3 0 0-16,-8 2 1 0,3 3-2 0,-2 6 1 15,2 0 0-15,-7 5 1 16,-7 7-1-16,-8-2 1 16,-6 6-2-16,-2 0 0 15,-3-1 0-15,-3 6 1 16,-6 3 0-16,-3 7 1 15,-9 7-2 1,-1 5 0-16,-11 9 0 16,6-2 1-16,1 5-1 15,4 0 0-15,6 0 1 16,1-8 0-16,4-1-1 16,11-2 1-16,0-5-1 15,4-4 1-15,9-1-1 16,7-6 0-16,11-1-6 0,2-1 1 15,3-5-90-15</inkml:trace>
  <inkml:trace contextRef="#ctx0" brushRef="#br0" timeOffset="-42814">21208 12085 111 0,'0'0'0'15,"-4"3"0"-15,1 0 0 16,1 2 2-16,-2 3 1 16,4 3-3-16,-3 6 1 15,-4 6 0-15,0 1 0 16,-2 3 1-16,2-1 0 15,0 5-2-15,-1-6 1 16,4-1-3-16,1-4 1 0,3-4-34 0,0-2 1 16,3 0 7-16</inkml:trace>
  <inkml:trace contextRef="#ctx0" brushRef="#br0" timeOffset="-41843.32">21590 11814 86 0,'0'7'0'0,"2"0"0"16,1-2 0-16,-3-2 2 0,0-3 0 16,-3 4 2-16,3-4 0 15,-5-1-3-15,5 1 1 16,-9-3 1-16,9 3 0 15,0-4 0-15,9-2 1 16,8-3-3-16,9 1 1 16,14-4-1-1,-4-4 1-15,4 1-1 16,-5-1 1-16,-3 2-1 16,-5-1 1-16,-2-2-1 15,-4 1 1-15,-2-2-2 16,-9 2 1-16,-3 2-1 15,0-10 0-15,-7-4 0 16,-5 4 1-16,-2-1 0 0,-2 5 1 16,-5-1-2-16,0 5 0 15,2 3 1-15,0 2 0 16,0 4-1-16,1 1 1 16,3 4-1-16,-10 2 0 15,-4 3 0-15,1 9 1 16,-3 9-1-16,3 3 1 0,3 4-1 0,-4-1 0 15,1 4 0-15,2 5 1 16,3 5-1-16,0 2 0 16,-1 5 0-16,5-3 0 15,1 1 0-15,4-5 1 16,6-2-1-16,-3-3 0 16,4-5 0-1,0-5 0-15,0 1 0 16,0-7 0-16,0-4 0 15,-1 0 1-15,-3-4-1 16,1-2 1-16,1-2-1 16,4-2 0-16,1-3 0 15,1 0 1-15,1-3-1 16,3-6 0-16,3-2 0 0,3-4 1 16,5-1-1-16,-2-2 0 15,6-1 0-15,-7 4 0 16,1 0 0-16,0 4 0 15,-6-1 0-15,4 6 0 0,3-4 0 16,-4 7 1-16,-4 7-1 16,1-4 1-1,-8 6-1-15,4 3 1 16,-7 0-1-16,0 4 0 16,0 1 0-16,2 4 0 15,3 3-6-15,9 1 1 16,3-1-39-16,8-4 0 15,-8 1 22-15</inkml:trace>
  <inkml:trace contextRef="#ctx0" brushRef="#br0" timeOffset="-41495.51">22030 12134 91 0,'0'5'0'16,"-5"0"2"-16,1-1 0 15,2-4 7-15,2 0 0 0,0 0-3 16,0 0 0-16,0 0-4 16,0 0 0-1,0 0 1-15,0 0 0 16,-7 0-1-16,0 3 0 15,-5 2 0-15,2 9 0 16,-4 7-1-16,4-4 1 16,-4 7 0-16,5 0 0 15,2 4-2-15,0-1 1 16,2-2-1-16,5 1 0 0,3-2-15 16,6-1 1-16,3-5-71 15</inkml:trace>
  <inkml:trace contextRef="#ctx0" brushRef="#br0" timeOffset="-41041.46">22635 12105 109 0,'0'0'0'16,"0"10"1"-1,0-9 0-15,3 1 1 16,-3-2 0-16,4 0-1 16,1-2 1-16,-2 1 2 0,22-5 0 15,8 1-3-15,10 1 0 16,13 0 1-16,-4-1 0 16,5-1-1-16,-8 2 1 15,0 3-1-15,-11 0 0 16,-3 1-1-16,-9-3 1 15,-9 3 0-15,-1-4 0 16,-7 4-1-16,-1-3 0 16,-8 2-1-16,0 1 0 15,4-4-9-15,-4 4 1 16,0-7-75-16</inkml:trace>
  <inkml:trace contextRef="#ctx0" brushRef="#br0" timeOffset="-40709.39">22977 11937 89 0,'9'6'0'0,"5"3"0"16,-7-6 1-16,-5 1 3 0,-2-4 0 15,0 0 3-15,0-4 1 16,-2 1-3-16,0-1 0 15,-1 0-4-15,3 4 1 16,0 0 0-16,0 9 1 16,0 6 0-16,0 5 0 15,-2 4-2-15,-3-4 1 0,-1 5-1 16,-2 2 0-16,1-2 0 16,-4 8 1-16,1-3-2 15,1 4 0-15,-1-5-9 16,1-1 0-1,0-1-81-15</inkml:trace>
  <inkml:trace contextRef="#ctx0" brushRef="#br0" timeOffset="-39205.2">23725 11733 72 0,'0'7'0'15,"5"3"3"-15,-5-10 0 0,0 0 2 16,0 0 0-16,-3-5 0 16,1 2 0-16,2-3-2 15,0 0 0-15,5 0 1 16,12-2 0-16,6 1-1 16,5 4 1-16,3 3-4 15,-1 8 1 1,-1 6 0-16,-1 6 0 15,-5 6 2-15,-8 5 0 16,-4 4-2-16,-11 1 0 16,-11 1-1-16,-3 2 1 15,-5-3 0-15,2-12 0 16,-1-4-1-16,3-4 0 16,-1-7 2-16,9-2 0 0,-1-2-2 0,4-2 0 15,4-6 0-15,12-9 1 16,4-5-1-16,6-7 0 15,-1-13 0-15,4-1 0 32,4-3 0-32,-1 1 0 0,0-4 0 0,3 8 0 15,2 4 0 1,-5 5 0-16,-7 8 1 16,-4 5 0-16,-1 2 0 15,-4 2 0-15,0 5-1 16,-10 2 1-16,0-1-1 15,-2 4 1-15,0 0-1 16,-4 7 0-16,-8 5 0 0,-4 9 1 16,-4 6-1-16,2 4 1 15,3 3-1-15,8 1 0 16,-2 4 0-16,9-6 0 16,10-1-3-16,13-4 0 15,8-4-28-15,2-1 0 16,-5-4 20-16,5-6 0 15,-2 0-25-15</inkml:trace>
  <inkml:trace contextRef="#ctx0" brushRef="#br0" timeOffset="-38826.14">24368 12060 87 0,'5'0'0'0,"4"-3"1"0,-9 3 0 15,0-2 2-15,0-1 0 16,0-1 2-16,2 0 0 16,1 0 1-16,11 0 0 15,3-1-5-15,1 2 1 16,6 3-1-1,-8 0 0-15,1 5-1 0,-5 2 1 16,-5 5 0-16,-7 0 1 16,-10 5-2-16,1 5 1 15,-3-1 0-15,0 1 1 16,-2 4-2-16,7-4 1 16,7 2-1-16,12-10 0 15,6-4-4-15,13-5 1 16,4-4-50-16,6-2 1 15,5-4 55-15,-6-7 0 16,-1 0-19-16</inkml:trace>
  <inkml:trace contextRef="#ctx0" brushRef="#br0" timeOffset="-37958.32">25032 11676 83 0,'2'6'0'0,"3"0"3"0,-3 0 1 15,1-6-1-15,-3 0 1 16,0-4-3-16,5 2 0 16,6-2 0-16,-1 2 1 15,11-4 1-15,0 0 0 16,0 0-2-16,5 0 1 16,-3-4 0-16,1-1 0 0,-7-1-1 15,-1 0 1-15,-2 3 1 16,-5-10 1-16,-1 2-4 15,-4-8 0-15,-3 1 0 16,-1-2 1-16,0 2 1 0,-1 1 0 16,-3 4-1-16,-4 1 0 31,1 2 0-31,0 4 1 16,3 6-2-16,-1-2 0 15,3 4 0-15,-3 2 0 16,0 0 0-16,-7 2 0 15,-7 0 1-15,1 7 1 16,-4 6-2-16,4 6 0 0,1 6 0 16,1 3 1-16,7 4 0 0,2 4 0 15,1-6-1-15,-3 3 0 16,-3-3 0-16,5 4 1 16,1 4-1-16,3 2 1 15,-2 0-1-15,1 5 1 16,1-2-1-16,-2 0 0 15,-2-1 0 1,-2-3 0-16,5-11 0 16,-1-1 0-16,-2-6 0 15,6-6 1-15,-1-3-1 16,4-3 1-16,-1-4 0 0,5-2 1 16,0-3-2-16,-2-4 0 15,6-3 0-15,1-6 0 16,4-4 0-16,-2-2 0 15,-1-1 1-15,0 4 0 16,4-4-1-16,-4 7 0 16,0 1 0-16,-3 5 1 15,-1 0-1-15,-1 3 0 16,-1 4 0-16,2 6 0 0,3 6 0 16,1-2 1-16,-3 2 0 15,3 3 0-15,2 5-2 16,3-4 0-1,6-4-9-15,-1 5 0 16,1 2-84-16</inkml:trace>
  <inkml:trace contextRef="#ctx0" brushRef="#br0" timeOffset="-37460.32">25493 12093 92 0,'0'0'0'16,"0"4"3"-16,0-4 0 15,0 0 4-15,0 0 0 16,0-5 0-16,0 1 0 0,0-3-5 15,8 2 1-15,5-7-2 16,9 4 0-16,6 0 0 16,-2 3 0-1,2 2-1-15,-9 3 1 16,-2 8 0-16,-4 1 0 16,-10 10 0-16,-6-4 0 15,-11 2 0-15,-2 9 0 16,-3 7-1-16,7-1 0 15,0 4 0-15,5-1 1 16,10-6-1-16,8-8 1 0,9-3-1 16,8-6 1-16,5-6-1 15,0 2 1-15,0-4-1 0,2-4 1 16,-11 3-1-16,-3-3 1 16,-5 0-1-16,-7-3 1 15,-4 3-1-15,0-2 1 31,-3 0-1-31,-2 2 0 16,-2-4-5-16,6 3 0 0,1-2-95 16</inkml:trace>
  <inkml:trace contextRef="#ctx0" brushRef="#br0" timeOffset="-35411.46">26670 11869 54 0,'0'0'0'0,"0"0"16"16,0 0 1-16,0 0-12 15,0 0 1-15,0 0 0 16,0 0 1-16,0 0-3 0,24-5 1 16,16-2-4-16,16-2 0 15,13 1 1-15,8 0 1 16,8 0-2-16,7 0 1 16,12 1-1-16,-22 0 0 15,-14 2-1-15,-23 1 1 16,-19 3 0-16,-9-1 0 15,-8 2-1-15,-4-2 0 16,-5 0-5-16,0 2 0 16,-5-1-14-16,5 1 1 15,-5-5-2-15,0 3 0 16,0 0-8-16</inkml:trace>
  <inkml:trace contextRef="#ctx0" brushRef="#br0" timeOffset="-35071.99">27146 11664 62 0,'10'2'0'16,"6"4"4"-16,-9-5 1 16,-5 2 7-16,-2-3 0 15,-2 0-11-15,2 0 1 16,-9-4 6-16,6 2 1 0,-6 2-8 0,4-4 1 15,2 2 2-15,-1 8 0 16,2 2-3-16,1 11 0 31,1 10 1-31,0 6 0 0,-2 8 0 0,-2 1 0 16,1 0-1-16,-2-4 0 16,1-1 0-16,-1-7 0 15,-2-4-1-15,4-3 1 16,-3-1-2-1,3-4 1-15,1-5-22 0,4-2 0 0,1 1-41 16</inkml:trace>
  <inkml:trace contextRef="#ctx0" brushRef="#br0" timeOffset="-34356.61">28431 11952 77 0,'0'-4'0'16,"3"-3"3"-16,2 2 1 15,1-6-1-15,4-1 1 0,2-1-2 16,6-6 1-16,-1-2 6 0,-1-7 1 16,3-7-10-16,-4 0 0 15,-2 1 2-15,-3 0 1 16,-3 0-3-16,-4 2 1 16,-3 0 0-16,-1 4 1 15,-6-5 0-15,0 8 1 31,-2 6-3-31,0-1 0 0,-4 7 0 16,-3 0 1-16,-5-1-1 16,4 4 1-16,-3 4-2 15,-2 2 1-15,-6 10-5 16,0 4 0-16,2 2-34 16,0 7 0-16,2 6 37 15,6-1 0-15,-1 0-23 0</inkml:trace>
  <inkml:trace contextRef="#ctx0" brushRef="#br0" timeOffset="-33956.2899">28556 11700 82 0,'9'-6'0'15,"8"-6"0"-15,2-6 0 16,5 2 0-16,4-2 1 16,-7-4 0-16,10 3 1 15,6 0 0-15,-4 5 0 0,5-5 1 16,-3 7 1-16,0 2-2 16,-4 2 1-1,-7 4 4-15,-3 4 0 16,-7 4-6-16,0 8 1 15,-2 0 0-15,-3 4 1 16,-9 5-2-16,5-4 0 0,-10 4-1 0,5-2 1 16,0 4 0-16,0 1 1 15,-4 4-1-15,4-4 1 32,0 0-1-32,0 1 0 15,-1-1-1-15,-3 0 0 0,1-4-2 16,-1 3 0-16,4 1-31 15,0 0 0-15,0-4-4 0</inkml:trace>
  <inkml:trace contextRef="#ctx0" brushRef="#br0" timeOffset="-31001.84">17727 13725 87 0,'0'9'0'0,"2"12"3"0,-2-30 0 0,0-11 2 16,0 4 1-16,-2 1 2 31,-1 3 0-31,-1 3-5 16,1 2 1-16,-1 2-2 15,3 2 0-15,1 2-2 0,-4 5 0 16,1 4 0-16,-3 8 0 16,3 5 1-16,-2 3 1 15,3 3-2-15,2 1 1 16,3 0-1-16,10 2 1 16,6 0-2-16,5 0 1 15,9 0 0-15,-2-6 0 16,4-10 0-16,-4-4 0 15,6-4 0-15,-6-6 0 0,-6-2 0 0,-3-12 0 32,-4-6 0-32,-5 2 1 15,-2-2-1-15,1 0 1 0,-7 2-1 16,2 0 1-16,-3 4 0 16,3 2 1-16,-2 0-1 15,-5 1 1-15,2 4-1 16,-1 0 1-16,-1 2-2 15,0 0 1-15,0 2 0 16,0-1 0-16,0 0-1 16,4 0 1-16,1 4-1 15,-5 4 0-15,11 4 0 16,-6 7 1-16,0 4-1 0,-5 5 0 16,0 4 0-16,0 9 1 15,-5 11-1-15,0 4 0 16,-6 5 0-16,-1 0 1 15,-9 0-1-15,-7 10 0 16,-5 9 0-16,-9-13 0 16,1-10 0-16,-11-14 0 15,-6-10 0-15,17-13 0 16,9-12 0-16,1-7 0 16,0-10 0-16,6 1 0 15,4-9 0-15,6-2 0 16,8-1 0-16,2 0 0 15,5 3 0-15,15-4 0 16,10-1 0-16,2 6 0 16,0 2 0-16,7 4 0 0,5-1 0 15,2 0 0-15,6 1-1 16,-9 0 0-16,-3 0-5 16,-4-1 0-16,-1-1-21 15,8-4 0-15,-3 1-27 16</inkml:trace>
  <inkml:trace contextRef="#ctx0" brushRef="#br0" timeOffset="-30647.52">18864 13986 97 0,'0'0'0'16,"0"2"0"-16,5-1 0 16,4 0 5-16,7-1 0 15,3-1-2-15,10-2 1 16,3-2 2-16,4-2 0 16,6-3-5-16,0 4 1 0,-1 0 0 15,-4 2 0-15,-11 2 0 16,-3-2 1-16,-4 3-2 15,-7 1 1-15,-3 0-1 16,-4 0 0-16,0 0-1 0,-5 0 0 16,-7-1-2-16,4 1 0 31,-3 0-31-31,-1 0 1 16,2 0-12-16</inkml:trace>
  <inkml:trace contextRef="#ctx0" brushRef="#br0" timeOffset="-30247.36">18866 14201 44 0,'0'0'0'16,"0"3"9"-16,0-3 0 15,3 5-6-15,-3-1 1 16,6-1 4-16,7 0 0 15,8-3-5-15,2 0 1 0,7 0 1 16,3 0 0-16,3-4 0 16,-8 0 0-16,-4 0-1 0,2 4 1 15,-3 2 2-15,-7 0 0 16,-3 0-5-16,-2-2 0 16,-1 0-1-16,-4 0 1 31,2-2 3-31,1 0 0 15,-2 0-4-15,2 2 1 16,3-3-2-16,-5 3 0 16,1 0 0-16,-1 0 1 15,-1 0-1-15,-3-1 0 16,4-1-1-16,-7 2 1 16,0 0-12-16,0 0 0 0,0 0-80 0</inkml:trace>
  <inkml:trace contextRef="#ctx0" brushRef="#br0" timeOffset="-28512.42">20778 13336 65 0,'0'0'0'15,"-9"0"2"-15,9 0 0 16,0-5 3-16,4 2 1 16,1-2-3-16,0 0 0 15,-3 1 0-15,0 1 0 16,-2-4 3-16,0 3 0 15,0 3-4 1,-9-3 0-16,-8 8-1 16,-9-1 0-16,-4 6 1 0,-6 3 1 15,-6-1-3-15,5 2 0 16,-3 2 1-16,7-1 1 16,-7 1-2-16,13 2 0 15,7 1 1-15,7-1 1 16,-3 2-2-16,9 5 1 15,-2 5-1-15,6 2 1 16,6 1-1-16,-1 4 0 0,5 0 0 16,-12 0 1-16,1 3-1 15,1-3 1-15,1 0-1 16,-1 4 0-16,-3 1 1 16,1 5 0-16,-5 4-1 0,-6 10 0 15,-5 10 0-15,11-22 0 16,6-9 0-16,-3-7 0 15,2-3 0-15,2-8 1 16,1-3-1-16,4 0 1 16,1-3 0-16,9 0 0 15,2-2 0 1,7-5 1-16,5-1-2 16,5-7 0-16,9 0 1 0,4 0 0 15,5-7-1-15,-1 4 1 16,-3-2-1-16,-8 1 1 15,-9 3-1-15,-9-1 1 16,-5 0 0-16,-4 0 1 16,-6 2-1-16,-4 0 1 15,0 0-2-15,0 0 1 0,-4 0-1 16,4 0 0-16,0 0-3 16,0 0 0-16,0 0-98 15</inkml:trace>
  <inkml:trace contextRef="#ctx0" brushRef="#br0" timeOffset="-27593.42">21329 13455 74 0,'0'3'0'0,"0"5"0"16,0-6 1-16,-5 2 2 15,10 2 1-15,2-6 0 16,9 1 1-16,5 0-4 0,3-2 1 16,7-4 0-16,2-2 1 15,7-4-2-15,-7 1 1 16,0-2 1-16,-10 0 1 15,-6 0-2-15,-3-2 0 16,-5 1 0-16,-6-8 0 16,-6-3-1-16,1-3 1 0,-5-2-1 0,4 6 1 15,-2 1-1-15,-1 5 1 16,1 5-2-16,-2 0 0 16,2 3 0-16,-4-1 0 15,-1 6 1-15,-6 3 0 16,-5 1-1-16,4 5 0 15,-2 7 0 1,0 8 0-16,1 6 0 16,-1 1 1-16,2 3 0 15,1 1 1-15,4 4-1 16,-2 2 0-16,-2 6-1 16,1 5 0-16,-4 8 0 15,3 0 1-15,-1 1 0 16,-2 6 0-16,-2 4-1 0,9-19 0 15,3-11 0 1,2-3 0-16,3-8 0 0,4-2 1 16,0-2 0-16,4-8 0 15,-1-3 0-15,4-6 0 16,2-5 0-16,7-8 0 16,6-14 0-16,-1 4 0 15,5-4-1-15,-5 4 0 16,0 2 1-16,-5 2 0 15,-1 4-1-15,-3 0 1 16,1 0-1-16,-3 6 1 16,-1 2-1-16,5 2 0 15,-2 4 0-15,-2 1 1 16,-1 4-1-16,0-1 1 0,-2 2 1 16,3 2 1-16,0 2-4 15,6 1 0-15,1 2-24 16,6 1 1-16,-6-1-46 15</inkml:trace>
  <inkml:trace contextRef="#ctx0" brushRef="#br0" timeOffset="-27325.29">21960 13846 123 0,'-8'4'0'16,"-8"4"1"-16,9-8 0 15,7 0 4-15,0 0 1 16,0 0-1-16,0 0 0 16,2 3-1-16,-1 2 1 15,-1 5-4-15,0 8 0 16,0 5-1-16,-1 2 0 16,-1 5 2-16,2-1 1 15,-5 4-4-15,5-2 0 16,0-1-32-16,7-9 0 0,3-2 9 15,8-14 1-15,1 2-3 16</inkml:trace>
  <inkml:trace contextRef="#ctx0" brushRef="#br0" timeOffset="-26307.75">23325 13364 75 0,'7'6'0'16,"5"2"3"-16,-8-3 0 15,-8-2 6-15,-1-1 1 0,-6 0-6 16,11-2 1-16,4 5-4 0,8-5 0 15,9 0-1-15,10-4 1 16,11-1 2-16,0-5 0 16,-1 1-2-16,-1 0 1 15,0-3 0-15,-5 0 0 16,-14 1-1-16,-4-8 1 31,-4-2 0-31,-6 0 1 0,-2-1-1 0,-10-2 0 16,-2-3-2-16,-6 1 0 15,3 2 0-15,1 2 1 16,-3 2 0-16,5 7 1 16,0 2-1-16,4 3 0 15,-8 0-1-15,-4 8 1 16,-8-4-1-16,-5 12 0 16,-3 12 0-16,3 2 1 15,4 10-1-15,3 6 1 0,4 5-1 16,-3 0 0-16,5-2 0 15,-1 2 1-15,-1 0-1 16,1 9 0-16,4 0 0 16,-2 15 0-1,-2 7 0-15,6-10 1 16,6-6-1-16,3-21 1 16,1-13-1-16,0-4 0 15,5-4 0-15,-2-4 0 16,-1-4 0-16,5-4 1 15,2-5 0-15,3-6 1 0,7-7-2 16,0-4 0-16,6-3 0 16,-1-1 1-16,0 1 0 15,-6 1 0-15,2 4-1 16,0 4 0-16,-3 4 0 16,-3 4 0-16,-2 4 1 0,-2 4 1 15,1 4-2-15,1 4 0 16,4 7 0-16,-2-2 1 15,5 2-2-15,0 1 1 16,2 3-10-16,1-1 1 16,1 0-90-16</inkml:trace>
  <inkml:trace contextRef="#ctx0" brushRef="#br0" timeOffset="-25938.24">23829 13832 117 0,'0'0'0'0,"7"6"1"16,-2-6 1-1,2-1-1-15,-3-4 0 0,3-2 1 0,7 2 1 16,1-1-2-16,4 5 0 15,2 1 0-15,-5 3 1 16,-4 6-1-16,-3 4 1 31,-6 5 1-31,-10 6 0 16,-7 5-2-16,4 3 0 16,-9 4 0-16,8-3 0 15,1-6-1-15,10-6 1 16,5-5 0-16,16-10 0 15,10-8-2-15,13-2 1 0,6-8-10 16,-5 0 1-16,4-6-18 0,-4 3 0 16,-7-1-18-16</inkml:trace>
  <inkml:trace contextRef="#ctx0" brushRef="#br0" timeOffset="-25136.37">24549 13135 97 0,'3'2'0'16,"6"5"0"-16,-4-7 1 15,-1 0 0-15,4-5 0 16,3-2 1-16,10 0 0 15,8 2 1-15,-1-2 0 16,-2 3-2-16,2 3 1 16,-11 1 1-1,1 0 0-15,-8 0 2 16,-1 0 0-16,0 1-4 16,-6 1 0-16,-1 0 0 15,3 2 1-15,-3 2-1 0,-2 3 1 16,0-2-1-16,-2 5 1 15,-2 2-1-15,3 5 0 16,-1-2 0-16,-1 7 0 16,3 1-1-16,0 1 1 15,-4 2 0-15,2-2 0 16,-1-1-1-16,1-1 1 0,0 0-1 16,2 4 1-16,0 3-1 15,-7 3 1-15,2 3-1 16,-2 0 0-16,2 4 0 0,2 1 0 15,6-1 1-15,-3-4 0 16,0-6-1-16,3 2 0 16,6-7 0-16,-9 3 1 15,4-1-1-15,-4 6 1 16,-4 4-1-16,-3 1 0 16,-1 2 0-1,-10-1 0-15,-8-2 0 16,2-7 0-16,-2-3 1 15,1-6 0-15,3-4 0 0,-6-4 1 16,2-4-2-16,-2-1 0 16,-3-2 0-16,5-2 1 15,7-2-2-15,-1-3 1 16,5 0-17-16,-3-3 0 16,6 3-69-16</inkml:trace>
  <inkml:trace contextRef="#ctx0" brushRef="#br0" timeOffset="-23986.3299">25710 13045 75 0,'0'0'0'0,"0"0"2"15,2-6 1-15,3 3 5 16,-3 0 1-16,1-1-8 15,-6 0 0-15,-1 3 0 0,-4-2 1 32,-3 3 1-32,-6 0 1 15,-8 3-2-15,-1 0 1 16,-3 3-3-16,-4 6 1 16,2 0 0-16,4 8 0 0,3 6-1 15,5 3 1-15,0 4 0 16,5 3 0-16,5 3-1 15,1-3 1-15,1 2-1 0,0-2 0 16,0 2 0-16,1 4 1 16,5 6-1-16,1-3 1 15,5 10-1-15,-2 8 1 16,6 3 0-16,-4-6 0 16,8-7 0-16,-12 0 0 15,-1-2-1-15,5 3 1 16,-1 2 0-16,-1-4 0 0,-3 2 0 15,-3-11 1-15,-4-11-2 16,4 2 0-16,-4-4 0 16,0 7 1-16,-2 0 1 15,-3 5 0-15,1 6-2 16,-8 7 1 0,-2 10-1-16,-3-12 1 15,-4-4-1-15,6-11 1 16,2-11-1-16,0 6 1 15,0 1-1-15,8-1 0 16,0-1 0-16,0 1 0 16,2-2 0-16,3-4 1 15,1 0-1-15,5-7 1 0,-3-3-1 0,9-4 1 16,2-1 0-16,14-6 0 16,10-5-1-16,4-4 0 15,2-3 0-15,4-2 1 16,3 0-1-16,-4 0 1 15,-4 0-1-15,1 4 0 16,-8-4 1 0,-9 4 1-16,-8 0-2 0,-9 0 0 15,1 2 0-15,1 0 1 16,-5-1-1-16,0 0 1 16,0-1-2-16,0 2 0 15,0-1-27-15,5 2 0 16,0-5-34-16</inkml:trace>
  <inkml:trace contextRef="#ctx0" brushRef="#br0" timeOffset="-23029.59">26016 13175 85 0,'0'0'0'0,"9"0"1"0,1-3 0 16,6-6 1-16,5 2 1 15,1 2 5-15,3 3 0 16,6 6-6-16,-10 4 1 16,1 8-3-16,-4 6 0 15,-6 7 0-15,-5 2 1 16,-7-2 0-1,-7 1 1-15,-9-2-2 16,-1-7 1-16,-7 0 0 16,3-3 0-16,-2-5 2 15,6-2 1-15,6-7-1 16,11-4 0-16,0-4-3 16,16-6 1-16,7-2-1 0,4-5 1 15,6-4 0-15,0-9 0 16,-1-4-1-16,1-4 0 15,-5-2 0-15,-2 8 0 16,-7 1 0-16,0 3 1 16,-5 4 0-16,-4 7 1 15,-1 2-1-15,0 3 0 0,-8 3-1 16,1 6 1 0,-2 3-1-16,0 12 1 15,-2 4-1-15,-5 10 1 16,-7 7 0-16,14-2 0 15,0 3-1-15,7-2 1 0,13 1-1 0,4-8 0 16,4-1 0-16,5-9 0 16,7-3-26-1,-9 0 0-15,2-3-37 16</inkml:trace>
  <inkml:trace contextRef="#ctx0" brushRef="#br0" timeOffset="-22761.64">26840 13302 134 0,'0'0'0'0,"0"0"0"15,0 0 1-15,0 0 1 16,0 5 0-16,0 4 1 15,0 3 1-15,0 3-3 0,0 1 1 16,-2 1 0-16,-1 1 0 16,1-2-1-16,0 4 1 15,2 1-2-15,-5 6 0 16,-4 1-7-16,9 0 0 16,-5 0-94-16</inkml:trace>
  <inkml:trace contextRef="#ctx0" brushRef="#br0" timeOffset="-21828.35">26072 14271 90 0,'0'0'0'0,"0"0"2"15,0 0 0-15,0 0 2 0,0 0 1 16,24-4-2-16,-7 1 1 15,1-2-1-15,1 5 0 16,-2 2-1-16,1 4 0 16,3 3-1-16,-13 3 0 15,1 4 0-15,-4-1 0 16,-7 5 2 0,-3 1 0-16,-5 3-2 15,-4 3 0-15,-7-2-1 16,5-2 0-16,2-4 1 0,6-7 0 15,1-4 1-15,7-8 0 16,8-2-2-16,8-8 0 16,5-8 0-16,2-6 0 15,1-6-1-15,2-1 1 16,-3-1 0-16,-1 2 0 16,-8 0 0-16,0 6 0 0,-4 0 1 15,3 6 1-15,-12 0-1 16,5 6 0-16,-3 0-1 15,1 5 1-15,1-1-1 16,-2 3 1 0,-1 1 1-16,-2 8 0 15,0 6 0-15,-2 6 1 16,-1-1-3-16,3 2 1 16,0 2 1-16,3 0 0 15,6 1-2-15,10-2 0 16,5 1-6-16,4-7 0 15,3-4-38-15,1-1 1 0,-1 1 13 16</inkml:trace>
  <inkml:trace contextRef="#ctx0" brushRef="#br0" timeOffset="-21479.49">26682 14348 103 0,'0'0'0'0,"-9"3"1"16,9-3 1-16,0-4 0 15,9 2 1-15,0-2-1 16,6 2 1 0,8-4 0-16,-1 2 1 15,1 3-2-15,-7 1 0 16,1 7-1-16,-13 6 1 0,-3 6 0 0,-6 5 0 15,-19 8-1-15,8 0 0 16,-5 4 1-16,9-1 0 16,-4-2-1-1,16-6 0-15,0-6-1 0,13-9 1 16,11-9-3-16,12-6 1 16,13-9-22-16,-2 0 1 15,2 0-40-15</inkml:trace>
  <inkml:trace contextRef="#ctx0" brushRef="#br0" timeOffset="-20161.68">27299 12984 70 0,'0'0'0'16,"-9"4"2"0,9-4 0-16,-3 5 2 0,3-5 1 15,0 0-2-15,12-5 0 16,11 0-1-16,3 3 1 16,5-2 2-16,0 0 0 15,6 2-3-15,-1 0 0 16,3-2 2-16,-5 4 1 15,-1 0-3-15,-1 0 0 16,-8 4-1-16,-1-4 0 0,-6 3 0 16,0 2 1-16,-5 1-2 15,4 0 1-15,-12 5 0 16,3-2 1-16,-7 6 0 16,0 6 0-16,-6 3 0 15,5 0 0 1,-3 6-2-16,4 3 1 15,0 3 0-15,-5 0 0 16,0 4-1-16,-1-6 1 16,3-1 0-16,-2-2 0 15,1-3 0-15,-1 4 1 16,2 4-2-16,-1 4 1 0,-1 0-1 0,1 0 1 16,1 4-1-16,3-5 1 15,-5 1-1-15,0-4 0 16,-2-4 1-16,-2 2 1 15,-2-4-2-15,6 3 0 16,-2 1 1-16,2 2 0 16,2 1-1-16,-1-1 1 15,4 1-1-15,0-1 1 0,-2 3-1 16,2-5 1-16,-1-2-1 16,2-2 0-16,5-2 0 15,-3 2 0-15,2-2 0 16,-5 4 0-16,0-2 0 15,0 3 0-15,0 3 0 16,-5-2 0 0,3 1 2-16,1-4 0 15,1 2-3-15,0-5 1 16,1-3 0-16,-1-2 0 16,-1-3 0-16,-3 0 0 15,2-1 1-15,1-2 1 16,-5-1-1-16,3 6 0 15,-6-4-2-15,6 5 0 0,-4 2 1 0,2-1 0 16,3 3-1-16,-5-3 1 16,5 1 1-16,-3 0 0 15,2-7 0-15,-6 4 0 16,-3-4 0-16,-4 0 0 16,-8-4-1-16,-4-2 0 31,-7-2-1-31,-3-4 1 0,-6 0 1 15,8-2 1-15,3-4-2 16,0 0 0-16,3-4-6 16,8 0 1-16,6 0-50 15,4-3 0-15,0 2 35 0</inkml:trace>
  <inkml:trace contextRef="#ctx0" brushRef="#br0" timeOffset="-16499.6">29425 13658 131 0,'0'0'0'16,"0"0"0"-16,0 0-2 16,0 0 1-16,0 0-19 15,0 0 1-15,0 0-40 16</inkml:trace>
  <inkml:trace contextRef="#ctx0" brushRef="#br0" timeOffset="-16183.3">29152 13492 85 0,'0'0'2'0,"0"0"0"16,0 0 4-16,0 0 1 15,0 0-1-15,0 0 1 16,0 0-4-16,0 0 0 16,0 0-1-16,0 0 1 0,0 0 0 15,0 0 0-15,-19 41-1 16,10-8 0-16,2 15 0 16,6-4 0-16,1 5-1 15,0-1 0-15,1-5 0 16,3 1 0-16,-1-4-1 15,-3-6 0-15,-7-4-8 16,11-7 0-16,-1 1-83 16</inkml:trace>
  <inkml:trace contextRef="#ctx0" brushRef="#br0" timeOffset="-15050.98">28737 13807 108 0,'0'0'1'0,"0"0"1"16,0 0 0-16,0 0 0 15,0 0 0-15,0 0 0 16,0 0 0-16,22 0 0 0,15-4-1 16,-2 2 1-16,10-2 0 15,2 2 0-15,3 2-1 16,-5 0 1-16,-3 0-1 16,-5 0 1-16,-10 0-1 0,-1 0 1 15,-6 2 0-15,-1-2 0 16,-4 0 0-16,-1-2 0 15,-2-3 0-15,-3 1 0 16,-2 0-1-16,0 1 0 16,-2 2-1-16,-1 1 1 15,-1 1-1-15,-3-1 1 0,5 6-1 16,-5-6 1-16,7 4-1 16,6-4 1-1,-1 0-1-15,7-3 1 16,2-1-1-16,0 1 0 15,3-2 0-15,-7 1 0 16,-3 1-1-16,-5 3 0 16,-4 0-10-16,-1 0 1 15,1 0-85-15</inkml:trace>
  <inkml:trace contextRef="#ctx0" brushRef="#br0" timeOffset="-14063.83">30842 13833 90 0,'0'0'2'0,"0"0"0"0,0 0 1 15,0 0 0-15,17-23 1 16,-5 8 0-16,-1-7-1 16,1-5 0-16,4-6-1 15,-8-6 1-15,5-6-2 16,-8 2 1-1,-3-1 0-15,-1 4 0 16,3 0 0-16,-4 5 0 16,0 6-1-16,-4 5 1 15,-3 5-1-15,2 4 0 16,0 5-1-16,-2 3 1 16,2 0-1-16,-18-2 1 15,-10 1-1-15,5-1 0 0,-6 6 0 0,2 8 0 16,-3 7-1-16,8 0 0 15,6 2-8-15,5 2 1 16,-5 0-75-16</inkml:trace>
  <inkml:trace contextRef="#ctx0" brushRef="#br0" timeOffset="-13578.31">30924 13578 75 0,'0'0'0'0,"7"-9"0"16,5-2 0-16,7-5 0 15,2-8 1-15,1 0 1 16,6-2 1-16,7 1 0 15,1 1 2-15,1 1 0 16,3 1 2-16,-7 7 0 0,-2 3-3 0,-5 3 1 16,-5 2-3-16,0 6 0 15,-5 5 0-15,-6 4 0 16,-5 8-1-16,1 2 1 16,-6 4-1-16,1 10 1 15,3 4-1-15,1 1 1 31,2 6 0-31,-4 1 0 0,3-3-1 16,-3 2 1-16,-3 0-1 16,0-7 1-16,-3-7-1 15,1 2 0-15,-2-4-1 16,4-1 1-16,-5-4-1 16,0 2 1-16,0 0-1 15,3-2 0-15,2-3-2 0,0-3 0 16,2-3-48-16,1 17-4 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420" units="cm"/>
          <inkml:channel name="Y" type="integer" max="111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8.47894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15T06:36:27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2241 12407 97 0,'0'0'0'0,"0"0"1"16,0 0 0-16,0 0 1 15,0 0 0-15,0 0 0 16,0 0 0-16,0 0 1 15,0 0-1-15,0 0 1 16,0 0-1-16,0 0 0 16,0 0-1-1,0 0 1-15,0 0-1 16,0 0 0-16,0 0 0 16,0 0 0-16,0 0-1 15,0 0 1-15,0 0-1 16,0 0 0-16,0 0 0 15,0 0 0-15,0 0-2 0,0 0 0 16,0 0-5-16,0 0 1 16,0 0-72-16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420" units="cm"/>
          <inkml:channel name="Y" type="integer" max="111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8.47894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15T06:49:34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1826 6525 70 0,'0'0'0'16,"-3"3"1"-16,2-3 0 15,-4 3 1-15,0-3 1 0,3-3-1 16,-2 3 1-16,-2 3 0 16,3-2 0-16,-3 1 0 15,2 3 0-15,1-5-1 16,3 0 1-16,-2-5-1 15,2 5 0-15,5-3 0 0,1 0 0 32,4 0-1-32,13-2 1 15,10-1 0-15,4 3 0 16,4-2-1-16,1 5 1 16,2-4 0-16,-2 2 0 15,0-1-1-15,-4-2 1 16,-2-1-1-16,-8 3 1 0,-2 2-1 15,-6 1 1-15,-4 0-1 0,-4 0 1 16,0 0-1-16,-5 0 1 16,-3-4-1-16,1 4 0 15,-3-4-1-15,-2 4 0 16,-7 4-1-16,0-4 1 16,-2 4-4-16,-4-3 1 15,-2 4-90-15</inkml:trace>
  <inkml:trace contextRef="#ctx0" brushRef="#br0" timeOffset="849.33">1797 6797 62 0,'-4'4'0'15,"-5"2"0"-15,2-1 1 16,-4 1 2-16,6-5 0 16,2-1 0-16,0 2 1 15,3 3-3-15,0-2 1 0,0 3-1 16,3 3 1-16,3-6 1 16,7 0 0-16,1-3-1 15,10-4 0-15,12-2 0 0,-6-5 0 16,4 3 1-16,-2 2 0 15,1-2-1-15,-1 2 1 16,-1 2-1-16,-5 0 0 16,-4 0-1-16,-4 4 1 15,-4 0 0-15,-1 0 0 16,-4-2-1 0,-3 2 1-16,-2 0-1 15,1 0 1-15,0 2-1 16,-3-2 0-16,-2 0 0 15,0 0 0-15,4 0 0 0,-1 0 0 16,-2 0 0-16,2 4 0 16,0 0-1-16,-3-4 1 15,0 4 0-15,0-4 0 16,6-4-1-16,-5 4 1 16,4 0 0-16,-1 4 0 15,-1 2-1-15,-1-1 1 0,2-5-1 16,-1 3 1-16,-1-3-1 15,-2 0 1-15,0 0-1 16,0 0 0 0,-2 0 0-16,-1-3 0 15,3-2-4-15,0-1 1 16,0-2-93-16</inkml:trace>
  <inkml:trace contextRef="#ctx0" brushRef="#br0" timeOffset="1451.1399">2169 6380 102 0,'0'0'0'0,"0"-2"-1"16,0 2 1-16,-4-8 0 0,-1 4 0 15,-4 2 0-15,3-2 1 16,0 0 1-16,3 4 0 15,3 0 0-15,0 0 1 16,0 0-2-16,0 0 1 16,0 0-1-16,3 0 1 15,3-4-1-15,2 4 1 0,4 0-1 0,-3 0 1 16,4 4-1-16,4 0 1 16,5 3-1-16,-2 4 1 15,1 0-1-15,7 6 0 16,9 1 0-16,-5 1 1 15,-6 1-1-15,-4 3 0 32,-4 5 0-32,-7 1 1 15,-5 10-1-15,-3-2 0 0,-7 5 0 16,-3 4 0-16,-8 2 0 16,-4-6 0-16,-4 1-1 15,-6-6 1-15,-2-8-1 16,-1 2 1-16,-1-2-1 15,-2-1 0-15,0 0-6 0,10-9 0 16,5-4-1-16,5-6 0 16,-3 5-79-16</inkml:trace>
  <inkml:trace contextRef="#ctx0" brushRef="#br0" timeOffset="2507.48">3771 6443 85 0,'3'0'0'0,"3"-2"0"0,-2 1 1 15,-2-4 0-15,-2-9 0 16,-2-1 1-16,2-7 1 15,0-2 1-15,0-4 1 16,-3-9-1-16,2 2 0 16,-2 3-1-16,3-5 0 15,0 3-1 1,3 3 1-16,-3 7-1 16,4-1 1-16,-2 11-1 15,1 0 0-15,-2 2-1 16,-1 6 1-16,0-2 0 15,0 3 0-15,-1 5-1 16,1 8 1-16,0 1-1 0,0 7 0 16,1 7 0-16,2 9 1 15,-3 10-1-15,0 1 1 16,-3 8-2-16,2-3 1 16,-4 3-1-16,-2 0 1 15,1-3 0-15,2-5 0 16,4 2-1-16,-5-2 1 0,1 0-1 15,1-6 1-15,-4-6 0 0,5-2 0 16,2-4-1-16,0-6 1 16,0-1-1-16,2-4 0 15,1 0-2-15,1-14 1 16,1-4-5-16,6-10 0 16,-1 0-96-16</inkml:trace>
  <inkml:trace contextRef="#ctx0" brushRef="#br0" timeOffset="3171.86">4187 6307 91 0,'0'0'0'0,"0"0"0"0,0-4 0 15,-5 0 0-15,3 4 1 16,-1 0 0-16,3 0 1 31,0 0 1-31,0 0 0 16,3 4-1-16,-1 0 0 15,3 2 0-15,-3-1 0 16,2 1 0-16,8 8 0 0,9 8 0 16,-3-7 1-16,-2 2 0 15,3 1 0-15,4 7 0 16,-1-3 0-16,0 3-1 0,-2-5 0 15,-2-4-1-15,2 5 1 16,-5-7-1-16,1 4 1 16,-2 1-1-16,0-5 0 15,-3 1-1-15,-1-1 1 16,-4-5-1-16,1 2 1 16,-1 1-1-16,0-6 0 0,-1 2-3 15,0-6 0-15,-1-4-5 0,-2-10 0 16,3 1-78-16</inkml:trace>
  <inkml:trace contextRef="#ctx0" brushRef="#br0" timeOffset="3510.52">4520 6367 68 0,'0'0'0'0,"5"0"0"16,-5 0 0-16,0 8 1 0,0-8 0 15,-2 3 2-15,-2 1 0 16,-3 6 3-16,-6 1 1 16,-2 3-2-16,-6 4 0 15,-3 1-2-15,-5 5 1 16,-2 0-1-16,-2 6 1 15,-5 9-1 1,5-5 1-16,2 3-1 0,2 0 0 16,3-5-1-16,1-7 0 15,6-5-2-15,0-1 1 16,6-1-2-16,7-10 0 16,2-8-3-16,8-8 1 15,1-2-84-15</inkml:trace>
  <inkml:trace contextRef="#ctx0" brushRef="#br0" timeOffset="4392.3">4864 6370 104 0,'-2'-6'0'16,"-1"-2"0"-16,-1 2 1 0,0 2 0 15,-1-4 1-15,1 2 0 16,-2-8 0-16,6-5 0 16,-3 1 0-16,-1-5 1 15,4 3 0-15,0-5-1 16,4 3 0-16,2-7-1 15,7 6 1 1,6-7-1-16,0 9 0 16,8 0 0-16,-3 5 0 15,0 5 0-15,-3 3 0 16,-4 7 0-16,-1-4 0 16,-5 5 0-16,2 9 0 15,0 5 0-15,-2 11 0 0,1 13 0 16,-6 4 0-16,-3 9-1 0,-9-4 1 15,-3 4 0-15,-5-8 0 16,-5 3-1-16,-2-7 1 16,-4-2-1-16,1-5 1 15,2 2-1-15,2 3 1 16,0-4-1-16,6-4 1 16,4 3-1-1,1-7 0-15,5-8 0 16,4 1 1-16,0-2-1 15,9-2 1-15,5 0-1 16,11-5 1-16,6 2-1 16,2-7 1-16,3 0-1 0,-5-4 1 15,-2 0-1-15,4 0 1 16,-3-4-1-16,0 4 1 16,-7-4-1-16,-2 4 1 15,-7 0-1-15,0 0 1 16,-5 4-1-16,0-4 1 15,0 4 0-15,0-4 1 16,-3 4-1-16,1-4 1 0,-3 2-1 16,1-2 0-16,-1 0-1 0,-1 0 0 15,0 0 0-15,-3 0 0 16,3-2-3-16,-3 2 1 16,-6 0-5-16,-3 2 0 15,-3 2-100-15</inkml:trace>
  <inkml:trace contextRef="#ctx0" brushRef="#br0" timeOffset="7137.15">6215 6065 78 0,'3'-6'0'0,"-1"-2"1"16,-1 2 0-16,5-4 4 16,-6 1 0-16,0 1 0 15,0 2 0-15,0-2-1 0,-3 7 1 16,0-4-2-16,2 5 1 15,-1 5-1-15,-2 4 0 16,1 10-1-16,-3 5 1 16,1 9-2-16,0 5 1 15,-1 7-1-15,2 8 1 16,1-1-1-16,3-4 1 0,0-8-1 0,7-1 0 16,-1-2-1-16,6-9 1 15,5 1-1-15,3-9 1 16,7-5-1-16,-3-2 1 15,1-5-1-15,1-8 1 16,-4-8-1-16,-4-5 1 16,0-2-1-1,-3-5 1-15,0-3-1 16,-5-2 1-16,-4-3-1 16,-1-4 1-16,-5-1-1 15,0 1 1-15,0 7-1 16,0 2 1-16,0 7-1 15,0 4 1-15,0 6-1 16,0 6 1-16,0 0-1 0,0 10 1 16,-5 5-1-16,5 7 1 15,0 7-1-15,0-6 1 16,5 3-1-16,-2-1 1 16,4-5-1-16,4 3 0 15,5-4 0-15,8-4 1 16,5-1-1-16,-1-5 1 15,1-4-1-15,-2-5 0 16,-3-5 0-16,-3-5 0 16,-1-9 0-16,-7-4 1 15,0-14-1-15,-4-2 1 16,-2-6-1-16,-6 2 1 16,-1 1-1-16,0 4 1 15,-1-4-1-15,-4 11 0 0,0 3 0 16,1 7 1-16,2 6-1 15,-1 1 1-15,2 1-1 16,1 7 0-16,-3 3 0 16,3 3 0-16,0 8 0 15,0 6 0-15,-3 4 0 0,6 7 0 16,0 7 0-16,3 5 0 16,3 11 0-16,-2-11 0 15,0-9 0-15,12 5 1 16,8-1-1-16,-3-7 0 15,0-7 0-15,3-7 0 16,0-5 0-16,-1-6 0 0,1-6 0 16,-6-8 0-1,0-9 0-15,-7 3 0 16,-2-9 0-16,-5 1 0 16,-2-5 0-16,-1 4 0 15,-4 1 0-15,1 5 0 16,-1 1 0-16,1 5 0 15,-1 2 0-15,2 4 1 16,-2 5-1-16,0-2 1 0,0 6-1 16,0 2 1-16,0 7-1 15,3-4 1-15,-3 8-1 16,0 3 0-16,0 4 0 16,-5 2 1-16,3 9-1 15,-1 1 1-15,-1-1-1 0,2-1 0 31,-1 5 0-31,1-9 0 16,2 1 0-16,0-2 0 16,0-6 0-16,2-3 0 15,1 1-1-15,-3-1 0 16,0-8-3-16,0 2 1 0,0-3-8 16,0-5 1-16,4 0 0 15,-2-8 0-15,1 2-73 0</inkml:trace>
  <inkml:trace contextRef="#ctx0" brushRef="#br0" timeOffset="7337.82">7031 5870 111 0,'3'-3'0'0,"2"2"0"15,-5-3 0-15,-2-2 0 0,2 2 0 16,-5 4-2-16,5-5 1 16,5 2-7-16,-5 3 0 15,0 0-56-15</inkml:trace>
  <inkml:trace contextRef="#ctx0" brushRef="#br0" timeOffset="7841.15">7145 5990 106 0,'-3'-2'0'16,"0"-6"-1"-16,9 8 1 16,3 4 0-16,4 2 0 15,3 7 0-15,1 2 0 16,1 12 0-16,3-3 0 15,2 4 0-15,-2 9 1 0,0 10-1 0,-7-9 1 16,-1 1-1-16,-7 2 0 16,-6-7 0-16,0-3 1 15,-3-6-1-15,-7-11 1 16,-3-7-1-16,-1 0 1 16,0-7-1-16,4-11 1 15,1 0-1-15,2-6 1 0,1-9-1 16,6-2 1-16,2-3-1 15,2-2 1-15,3 1-1 16,2 3 1-16,4-2 0 16,-1 5 0-16,3 0 0 15,-1 1 0-15,2 8 0 16,0-2 1 0,-2 1 0-16,-2 4 0 15,2-1 0-15,-3 5 0 16,-1 0-1-16,0 2 1 15,2-3-1-15,-2 3 1 16,-1 2-1-16,-2 3 0 16,0-5-1-16,-5 7 0 15,-1-1-2-15,-1 2 1 0,0 0-97 0</inkml:trace>
  <inkml:trace contextRef="#ctx0" brushRef="#br0" timeOffset="9491.92">7510 6130 90 0,'0'-10'0'0,"0"-8"0"16,4 13 0-16,1 10 0 15,2-1 0-15,-5 2 0 16,18-2 0-16,9 0 0 0,-3-8 0 15,2-4 1-15,-1-3 0 16,-3 2 1-16,-4-5 0 16,-4-5 0-16,-7 1 0 15,-3-1 0-15,-2 4 1 16,-1-4 0-16,-7 4 0 16,-4 5-2-16,1 3 1 15,-8-4-1-15,-2 7 0 0,-2-3 0 0,0 6 1 16,-1 1-1-16,3 8 1 15,2-1-1-15,0 7 1 16,2 2-1-16,3 2 1 16,-2 7-1-16,4-2 0 15,-1 2 0-15,4 4 1 16,1 0-1 0,1 1 0-16,3-2 0 15,3 1 0-15,1-1 0 16,7 1 0-16,7 3-1 15,3-7 1-15,1-3-1 16,4-8 1-16,0-8-1 0,5-5 1 16,5-4-1-16,-1-11 1 15,-2-4-1-15,-2-15 1 16,1-8-1-16,-4-1 1 16,1-7-1-16,0 2 0 15,-3 4 0-15,-4 1 1 16,-2 5-1-16,-5 0 0 15,-3 3 0-15,-1-9 0 0,-4 3 0 16,-5 1 0 0,-2-2 0-16,-2 8 0 15,-5 4 0-15,2 6 1 16,-1 2-1-16,1 5 0 16,1 6 0-16,-2 4 0 15,3 2 0-15,-7 4 0 16,-2 10 0-16,3 9 0 15,0 3 0-15,1 7 0 0,-1 9 0 16,-2 1 0-16,2 7 0 16,2-9 0-16,4-4 0 15,1 2 0-15,2 4 0 16,5 0 0-16,3 4 0 0,7-3 0 16,-1-1 0-16,2-7 1 31,2-3-1-31,-1-4 0 15,1-7 0-15,8-4 0 16,6-6 0-16,-6-6 1 16,-1-8-1-16,-6-8 1 15,-3-7-1-15,0 0 0 0,-6-8 0 16,-3 2 0-16,-5 7 0 16,-2 2 1-16,-3 7-1 0,3 1 1 15,0 6-1-15,0 4 1 16,3-3-1-16,0 3 1 15,1 3-1-15,0-3 0 16,3 0 0-16,5 0 1 16,0 0-1-16,6 0 1 15,3-3-1-15,-5-6 1 0,3 3-1 16,-6-8 1-16,-3 0 0 16,-3 1 0-16,-2 1 0 0,-5 0 1 15,-3 2-2-15,-1 0 1 16,-5 2-1-16,-1 3 1 15,-4 3-1-15,-1 2 1 32,0 0-1-32,-1 7 0 15,0-4 0-15,-1 8 0 0,3-3 0 16,0 7 0-16,4 0 0 16,-2 7 0-16,4 3 0 15,-1 1 0-15,4 3 0 16,1-4 0-16,0-2 0 15,4 8 0-15,-3-2 0 0,6-1 0 16,-2-3 0-16,4-7 0 16,-2-4 0-16,5 0 0 15,4-6 0-15,4 3 0 16,6-7 0-16,4-8 0 16,4-1 0-16,-3-4 0 15,0-10 0 1,-1-4 0-16,-1 0 0 15,6-10 0-15,2 1 0 16,-7-3 0-16,0 2 0 0,2-4 0 16,-4 5 0-16,0 4 0 15,-2 8 0-15,1-7 0 16,-2 6 0-16,-3 4 0 16,-6 2 0-16,-3 1 0 15,-3 4 0-15,0-5 0 16,1 3 0-16,-5 2 0 15,-4-4 0-15,-2 4 0 0,-1 2 0 16,-4 2 0-16,-1 1 0 16,3 5 0-16,-2 0 0 15,0 6 0-15,2 7 0 0,3 1 0 16,1 2 0-16,0 11 0 16,-3 5 0-16,5-4 0 15,-1 7 0-15,2 10 0 16,-3 3 0-16,0-5 0 15,0 0 0-15,-4-7 0 16,-4-3-1 0,5-9 1-16,0-7-3 15,4-5 0-15,2-4-2 16,11-14 0-16,-1 2-102 0</inkml:trace>
  <inkml:trace contextRef="#ctx0" brushRef="#br0" timeOffset="10009.02">8709 6356 101 0,'0'0'0'0,"-5"-4"-1"15,1 8 0-15,0 0 0 16,1 0 1-16,3-1 0 16,-2 5 0-16,2-8 0 15,0 0 0 1,2 5 1-16,1-5 0 15,1 0 1-15,3-2 1 16,2-1 0-16,7-8 0 16,0-7 0-16,3-1 1 15,-2-5-2-15,3-9 1 16,1 1-1-16,0-7 0 16,6-1-1-16,1 1 1 0,1 2-1 15,0 9 0-15,-4-1 0 0,-4 7 0 16,-3 6 0-16,4-3 1 15,2 2-1-15,-16 2 1 16,-8-4-1-16,-3 5 0 16,-3 0 0-16,-1 5 0 31,-4-5-1-31,4 9 1 16,3 1-1-16,-3 8 1 0,-2 0-1 15,3 6 1-15,0-2-1 16,5 9 1-16,-1 5-1 15,2 10 0-15,2 7 0 16,-2 4 1-16,0 8-1 16,-9-9 0-16,-2 5 0 0,-4-11 0 15,-5-1 0-15,4-7 0 16,4-5 0-16,2-4 0 16,5-5-5-16,14-13 0 15,0 4-95-15</inkml:trace>
  <inkml:trace contextRef="#ctx0" brushRef="#br0" timeOffset="10983">9397 6364 119 0,'0'-4'0'16,"0"-4"-2"-16,3 2 0 15,-2-5 1-15,4 0 0 16,3-6 1-16,4-1 0 0,4-4 0 16,3-7 0-16,6-4 0 15,-3-4 1-15,5 3 0 16,-4-3 0-16,2 3 0 0,3 3 0 15,5 5 1-15,-4 0 0 16,-2 1 0-16,2 0 0 16,-3 4 0-16,-3-7 0 15,-6-1-1-15,1-1 1 16,-2 2-1-16,-6 2 1 16,-1 2-1-16,-4 5 1 0,-5 2-1 15,-1 2 1-15,-3 5-1 16,-3-5 0-16,-4 5-1 0,3 3 1 15,1 0-1-15,-4 7 1 16,0 7-1-16,2 0 1 16,-1 8-1-16,5 14 0 31,3 13 0-31,2-4 0 16,4 10 0-16,-1-2 0 15,1 1 0-15,-2 4 0 0,-1 1 0 16,-1-11 0-16,-2-2 0 15,-5-5 0-15,-3-6 0 16,-1-5 0-16,2-9-2 16,6-6 1-16,3-8-7 0,5-8 0 15,6-6 1-15,1-10 0 16,1 2-73-16</inkml:trace>
  <inkml:trace contextRef="#ctx0" brushRef="#br0" timeOffset="11685.05">9902 5929 109 0,'1'-6'0'0,"4"-2"0"16,-2-3 1-16,1 2 1 0,-4 0 0 15,-5 5 1-15,3 3 0 16,0 1-1-16,2 0 0 16,-3 0-1-16,3 0 1 15,0 3-1-15,5 8 1 16,2-2-1-16,0 5 0 15,2 1 0-15,8-1 0 0,8 5 0 16,-4-11 0-16,6 2 0 16,-8-6 0-16,0-2 0 15,-5-2 0-15,0-2 1 16,-5-6 0-16,-4-6 0 16,-1 0 0-1,1-5 0-15,-1 4 1 16,-1-2-2-16,-1 2 0 15,-2 5 0-15,0 0 1 16,-2 2-1-16,14 3 0 16,6 4 0-16,-13 1 0 15,-10 4-1-15,3 2 1 16,-1-2-1-16,-1 0 0 0,2 7 1 0,-1 3 0 16,2 4-1-16,-2 6 1 15,-2 8-1-15,0 7 1 16,-3 12-1-16,-2 2 1 15,-6 8-1-15,-3-3 0 16,-2 4 0-16,-3-5 1 16,-8-1-1-16,4-8 0 0,-1-5 0 15,-1-12 0-15,-4 0 1 16,5-8 0-16,3-9-1 16,3-6 1-16,4-8-1 15,6-4 1-15,4-6-1 16,4-4 1-16,5-2-1 15,5 1 0 1,1-2 0-16,8-5 1 16,4 2-1-16,1-3 1 15,5 0-1-15,3-5 0 16,5 5 0-16,1-10 0 16,-2 4 0-16,4-3 0 15,1 4-1-15,-1-8 1 16,-3 4-3-16,-4 0 0 0,-5-1-5 0,-6 7 0 15,-2 6-2-15,-5 6 0 16,2-5-84-16</inkml:trace>
  <inkml:trace contextRef="#ctx0" brushRef="#br0" timeOffset="12239.9599">10147 6384 103 0,'6'-6'0'0,"2"-8"-1"0,-1 6 0 16,-7 2 1-16,7 6 0 15,1 0 0-15,5-4 1 16,4-1 0-16,4-9 0 15,3-6 0-15,0-6 0 16,3-3 1-16,1-7 1 16,1-3 0-16,0 2 1 0,2 3-1 0,-4 5 0 15,-6 1-1-15,0-1 1 16,-5 7-1-16,-2-1 0 16,0 6 0-16,-1-4 0 15,-4 2-1-15,-1-1 1 16,-3 3-1-16,-1 2 0 15,-1 2 0 1,-3-1 0-16,-5 5 0 16,3-6 0-16,-2 5-1 15,3 6 1-15,1-1-1 16,0 5 1-16,-4 9-1 16,3 8 1-16,-1 5-1 15,-3 6 0-15,0 9 0 16,-1-3 0-16,3 3 0 0,1 6 0 15,2 8 0-15,2-5 1 16,1-4-1-16,-3-2 0 16,0-4 0-16,-3-7 0 15,1-7-6-15,7-12 1 16,1 0-95-16</inkml:trace>
  <inkml:trace contextRef="#ctx0" brushRef="#br0" timeOffset="13089.64">10705 6258 128 0,'0'0'0'16,"-3"4"-5"-16,3-4 1 31,-3 8 1-31,3-3 0 16,0-4 2-16,0-1 0 15,3 5 1-15,8-11 0 16,7-2 0-16,-8-11 1 0,2-1 0 16,-1-9 1-16,-2-8 1 15,3 1 0-15,2-2 0 16,0-1 0-16,1-6-1 0,-3-4 0 16,-6-8 0-16,0 6 0 15,-3-2 0-15,-1 7 0 16,-2 6-1-16,-2 0 1 15,-1 9-1-15,1 2 1 16,1 7-1-16,2 3 0 16,1 7 0-1,1 3 0-15,1 1 0 16,-1 7 0-16,-2 1-1 16,-2 14 1-16,-6 15 0 0,2 5 0 15,1 9 0-15,-2 2 0 16,0 1-1-16,5-3 1 15,4-1-1-15,1-5 0 16,-1 2-1-16,4-1 1 16,1 3-5-16,-3-9 0 15,0 3-100-15</inkml:trace>
  <inkml:trace contextRef="#ctx0" brushRef="#br0" timeOffset="14477.82">10706 5881 120 0,'-4'0'0'16,"-8"0"-1"-16,7-5 0 15,3 5-1-15,8 0 1 0,10-4 0 16,3-1 1-16,5 4-1 0,3-7 1 15,2 2 0-15,0 1 0 16,-4 2 0-16,1-3 0 16,-4 1 0-16,-2-6 1 15,-4-3 0-15,-6 7 1 16,-1-3 0-16,-2 1 1 16,-2 6 0-16,-1 0 0 15,-1 0 0-15,1-2 0 0,-4 5-1 16,0 0 0-16,0 8-1 15,0-4 1-15,0 7-1 16,-3-1 0-16,2 0 0 16,2 1 1-1,2 5-1-15,7-7 0 16,8 2 0-16,-1-3 0 16,4-2 0-16,-4-2 0 15,-1-4-1-15,1-10 1 16,-1-9-1-16,-4 2 0 15,-9-6 0-15,0 3 1 16,-7-3-1-16,-4 7 0 0,-7 2 0 0,0 10 0 16,-3 4 0-16,0 1 0 15,-2 12 0-15,5-3 0 16,-1 9 0-16,7 4 0 16,0 6 0-16,6-2 0 15,-1-7 0-15,14 6 0 31,5 5 0-31,1-8 0 16,1-1 0-16,4-6 0 0,6-2 0 16,-8-6 0-16,-3-3 0 15,9-5 0-15,5-5 0 16,-6-4 0-16,3-6 0 16,-5-4 0-16,1-7 0 15,-8-4 0-15,-6-11 0 0,3 2 1 16,0-1-1-16,-2 6 1 15,-1 5-1-15,0 4 1 16,1 9-1-16,-4 6 1 16,1-1-1-16,-6 8 1 15,0 3-1-15,3 18 0 16,2 10 0-16,0 1 1 0,-2 7-1 0,2-4 0 16,1 7 0-16,-7-5 0 15,-4 0 0-15,1-6 0 16,-2-5 0-16,1-1 0 15,0-6 0-15,-1-3 0 16,4-4 0-16,-2 0 0 31,0-4 0-31,2 0 0 0,0-1 0 16,3-13 0-16,4 0 0 16,3-5 0-16,4-11 0 15,-5 2 0-15,-2-5 0 0,9 0 0 16,4-9 0-16,5 8 0 15,8 1 0-15,-13 2 0 16,-5 9 0-16,4 0 0 16,-7 6 0-16,1 7 0 15,-3 0 0-15,0 12 0 16,1 6 0-16,-4 6 0 16,-2 9 0-16,1-7 0 15,-4-2 0-15,1 3 0 0,-1 2 0 16,-1-3 0-1,0-8 0-15,2 1 0 16,-2-1 0-16,2-5 0 16,0 0 0-16,-2-3 0 15,-2-4 0-15,2-2 0 16,2-8 0-16,5-2 0 16,5-6 0-16,1-5 0 15,4-7 0-15,1-5 0 0,-1-5 0 16,4 1 1-16,-1 4-1 15,2 5 0-15,1 5 0 16,-2 8 1-16,-1 0-1 16,-13 11 1-16,-13 4-1 15,5 0 0-15,-5 4 0 16,7 11 1 0,4 5-1-16,-4 8 1 15,1 9-1-15,-5-5 1 16,-2 5-1-16,8-3 0 15,6-1 0-15,-6-13 0 16,3-2 0-16,-13 9 0 16,-7 2-1-16,13-6 1 15,7 6-7-15,-8-4 0 0,0 1-101 0</inkml:trace>
  <inkml:trace contextRef="#ctx0" brushRef="#br0" timeOffset="21527.41">5123 7144 69 0,'0'0'0'15,"0"0"0"-15,1-3 0 16,5-4 0-16,-5 3 0 15,1 4 0-15,-2 0 0 16,3 0 1-16,-2 4 0 0,2 6 0 16,-3 5 1-16,0 4-1 0,2 9 1 15,5 10-1-15,-4-1 1 16,1 5-1-16,-2 1 1 16,0 0-1-16,1-4 1 15,-1-5 0-15,2 0 0 16,-1 0 0-16,0-2 0 0,3 2 0 15,0 3 0 1,0-3-1-16,1-1 1 16,0-4-1-16,0 1 0 15,2-1 0-15,-3-5 1 16,3-2-1-16,-1-2 0 16,1-1 0-16,3-1 0 15,-2-4-1-15,2 0 1 16,-1 1 0-16,1-1 0 0,0 0 0 15,8-3 0-15,3 3-1 16,6-2 1-16,5-2-1 16,4-6 1-16,4 2 0 0,3-1 0 15,3-2 0-15,0-3 0 16,5 0 0-16,3 0 0 31,3-3 0-31,14 3 0 16,10-8 0-16,-7 5 0 15,1-1-1-15,0 4 1 16,-4 0-1-16,-3-4 1 16,-3 4-1-16,-3-3 1 0,-2 3-1 15,-2 0 1-15,-2 3-1 16,-1-3 1-16,0 0 0 0,-11-3 0 16,-8 2-1-16,1-1 1 15,2 2-1-15,-3-4 1 16,1 4-1-16,-7-5 1 15,-9 5-1-15,-2 0 1 16,-4 0-1-16,-5 0 1 16,-4 0-1-16,-2 0 1 0,0-2-1 15,-3 1 1-15,0 1-1 16,-3 0 1-16,1 1-1 16,-1-1 1-16,-1-4-1 0,1 1 1 15,-3-2-1-15,3 2 1 16,-3-2-1-16,3 4 0 31,0-8 0-31,-3 4 1 16,3-4-1-16,-3-1 0 15,2-5 0-15,-6 1 0 16,1-4 0-16,-2 4 0 0,0-7 0 16,2 5 0-16,-3 0 0 15,2 2 0-15,2-1 0 16,1 4 0-16,4 0 0 0,0 1 0 15,0 2 0-15,0 1 0 16,2 3 0-16,-2 1 0 16,4 3 0-16,6 0 0 15,2 0 0-15,2 0 0 16,-3 0 0-16,0 3 0 16,-1 1 0-1,2 3 0-15,-3 3 0 16,2 4 0-16,-2 2 0 15,0 9 0-15,-3 7 0 0,-2-3 0 16,1 3 0-16,-5-3 0 16,-2 0 0-16,-5-6 0 15,1 0 0-15,0-9 0 16,-1 0 0-16,-2 1 0 16,0-1-1-16,-2 0 1 15,-4 0-5-15,1-3 0 0,0 1-92 16</inkml:trace>
  <inkml:trace contextRef="#ctx0" brushRef="#br0" timeOffset="23702.16">7763 7803 73 0,'0'0'0'15,"-3"0"0"-15,0 0 1 0,-1 0 0 16,0 0 1-16,2 0 1 0,-3-6 0 16,3 3 0-16,-1-6 0 15,-1 3-1-15,2-10 0 16,-2-1 0-16,1-1 0 16,3 0 0-16,0-3 0 15,4 4 0-15,1-6 0 16,2 4-1-1,2 5 1-15,2 4-1 16,1 2 1-16,4 2-1 16,0 2 0-16,3 4-1 15,-3 0 1-15,-4 4 0 16,2 14 0-16,-5 10-1 0,-3 1 1 16,-2 8-1-16,-7 2 1 15,-4 7-1-15,-2 1 1 16,-6 3-1-16,-5-7 1 15,-3 1-1-15,-2-9 1 16,-4 4-1-16,0 0 1 16,1-2-1-16,-1-2 1 0,2 5-1 15,6-12 0-15,5 0 0 16,2-5 0-16,3-5 0 0,4-4 0 16,4-3 0-16,12-1 1 15,5-6-1-15,9-4 1 16,10-4-1-16,-1-3 1 15,3 4-1-15,0-6 1 16,0 3-1-16,-5 3 1 16,-7-4-1-1,-4 6 1-15,-4-2-1 16,-2 3 1-16,-7 0 0 16,1 0 0-16,-3 0 0 15,-1 0 0-15,-1 0-1 0,-1 0 1 16,1 0-1-16,2 0 1 15,-3 0-2-15,1 0 1 16,4 0-2-16,0-3 0 16,2-6-92-16</inkml:trace>
  <inkml:trace contextRef="#ctx0" brushRef="#br0" timeOffset="24252.87">8150 8035 80 0,'-3'0'0'0,"-1"0"0"0,2 0 1 16,-1 1 1-16,3-1 0 16,0 8 2-16,5-8 1 15,4 0-3-15,5 0 1 16,7-5-1-16,0 1 1 15,4 2-1-15,-3-2 0 16,-2-3-1-16,-1 4 1 16,-4 3-1-16,-5-4 1 15,0 4-1-15,-4 0 0 16,-2 0-1-16,2 0 0 16,-3-5-3-16,6 3 0 15,0 1-75-15</inkml:trace>
  <inkml:trace contextRef="#ctx0" brushRef="#br0" timeOffset="24876.84">8716 7507 102 0,'0'0'0'0,"2"1"0"15,-2-1 0-15,2 3 1 0,3-3 0 32,2-3 1-32,9 2 0 15,12-4 1-15,0-3 0 16,8 2-1-16,0 0 0 16,1-2 0-16,-2 4 1 15,1-3 0-15,-7 4 0 0,-3 3-1 16,-6-4 0-16,-2-1 0 15,-5 2 0-15,0 0 0 0,-4 0 1 16,-1-4-1-16,-3 6 1 16,-1-2-2-16,-2 3 0 15,1 0-1-15,-3 0 0 16,2-3-2-16,-2 3 0 16,-5 0-6-16,-5 0 1 15,1 0-85-15</inkml:trace>
  <inkml:trace contextRef="#ctx0" brushRef="#br0" timeOffset="25177.71">8963 7474 115 0,'8'0'0'15,"6"-4"0"-15,-14 4 0 32,-1 4 0-32,-2 1 0 15,-3-2 0-15,2 3 1 16,1 0 0-16,1 7 1 15,-2 1 0-15,1 10 1 0,-1 1-1 16,1 11 1-16,-3 11-1 16,1 0 0-16,1 5 0 15,-3 4 0-15,1-6-1 0,2-9 1 16,1-7-1-16,-1-3 1 16,3-7-2-16,0-4 1 15,1-3-1-15,0-6 0 16,0 0-5-16,2-7 1 15,2 3-93-15</inkml:trace>
  <inkml:trace contextRef="#ctx0" brushRef="#br0" timeOffset="25826.39">9057 7885 117 0,'0'0'0'0,"4"-3"0"15,0 0 0 1,1-2 0-16,2 2 1 15,2 0-1-15,-1 0 1 16,-1 3 0-16,-2 0 0 16,2 0 0-16,0 3 0 15,0 8 0-15,2-4 0 16,-3 4 0-16,-1 5 0 16,-1 7-1-16,-5-1 1 0,-2 2 0 15,-2-5 0-15,1-5-1 16,0-4 1-16,1-2 0 0,3-5 0 15,3 0 0-15,8-7 0 16,4-2-1-16,1-8 1 16,1-8-1-16,1-3 1 15,-2-7-1-15,0-1 1 16,-2-2-1-16,-3 7 1 0,0 2-1 16,-1 6 1-16,-4 1 0 15,-1 1 0-15,-1 7 0 16,-1-1 0-16,-2 6 0 15,1-1 1-15,-2 4-2 16,0 3 1 0,0 0 0-16,-5 14 0 15,-5 4 0-15,1 7 0 16,-2 0 0-16,2 1 0 16,2 4 0-16,4-1 0 15,0-1-1-15,6-5 1 16,5-1-1-16,10-7 0 15,7-1-1-15,-3-5 1 0,-1-1-8 0,-3-2 0 16,-2 3-92-16</inkml:trace>
  <inkml:trace contextRef="#ctx0" brushRef="#br0" timeOffset="27098.69">10087 7602 98 0,'0'0'0'16,"-5"0"0"-16,5 0 0 16,3-4 0-16,-1 2 1 15,0-2-1-15,3 0 1 16,-3-2 0-16,3 2 0 16,-5-3 0-16,-5 3 0 0,-4 1 0 15,-6-2 1-15,-10 5-1 16,2 8 1-16,-7 7 0 15,4 1 1-15,-1 10-1 16,3-1 0-16,4 7-1 16,4 1 1-16,6 2-1 0,3-5 0 31,7 0 0-31,2-2 0 16,9 0-1-16,4-11 1 15,9-2-1-15,-3-5 1 16,1-10-1-16,1-4 1 15,0-6 0-15,-4-9 0 0,0-1 0 0,-3-2 0 16,-2-10 0-16,-2 3 0 16,-3 1 0-16,-2 3 0 15,-1-1 0-15,-3 7 1 16,1 7-1-16,-1 4 1 16,-3-2-1-16,0 5 0 15,0 0 0-15,0 5 0 16,0 0-1-16,0 0 1 15,0 5-1-15,0 1 1 0,0 9-1 16,6 4 1-16,-3 7-1 16,7-9 1-16,-1 5-1 15,0-5 0-15,5-6 0 16,2-3 1-16,7-8-1 16,-1 0 0-16,-2-8 0 0,-1-6 0 31,-1-7 0-31,2-1 0 15,0-6 0-15,-2-1 0 16,-2 0 0-16,-4 0 0 16,-2 3 0-16,-4 3 1 15,-3-5-1-15,-1 8 0 16,-5-2 0-16,-1 2 1 16,-3-3-1-16,-2 5 0 0,-1 2 0 0,-2 4 0 15,1 6 0-15,1 1 0 16,2 5 0-16,1 0 0 15,1 5 0-15,0-4 0 16,1 7-1-16,-1 3 0 16,1 1-4-16,1 2 0 15,-3 0-4 1,1-3 1-16,0 3-80 16</inkml:trace>
  <inkml:trace contextRef="#ctx0" brushRef="#br0" timeOffset="27462.06">10430 7531 118 0,'0'0'0'0,"3"-9"0"16,3 0 0-16,3-5 0 15,2 3 0 1,-2 2 0-16,-1 0 1 16,0-1 0-16,-2 6 1 15,-1-1-1-15,-2 3 0 16,-1 2 0-16,-2 0 0 16,4 7 0-16,-4-3 0 15,0 6 0-15,0 0 0 16,3 4 0-16,0 8 0 0,1 1-1 15,5 9 0-15,3 7-2 16,-1-6 1-16,-2-4-6 16,0-9 1-16,1 2-76 15</inkml:trace>
  <inkml:trace contextRef="#ctx0" brushRef="#br0" timeOffset="27947.9">10607 7700 115 0,'0'0'0'0,"0"4"0"15,5-2 0 1,1-2 0-16,8-2 0 16,4-2 0-16,-1-7 0 15,1 0 0-15,-1-4 0 16,-1-1 1-16,0-3 1 15,-6 1 0-15,2-4 0 16,-2-2 0-16,6-5 1 16,0-4-1-16,-8-9 0 0,-6-9-1 15,2 4 1-15,1-2 0 16,-2 8 0-16,-3 5-1 16,0 6 1-16,0 2-1 0,2 5 1 15,-2 4-1-15,0 5 1 16,0 4-1-16,0 0 1 31,0 6-1-31,0 0 0 16,0 0 0-16,0 4 0 15,-2-2-1-15,2 2 1 16,-3 6-1-16,1 16 1 0,-1 10-1 16,-1 7 1-16,0 9-1 15,1 0 1-15,0 7-1 16,3-13 0-16,0-3-1 0,6 2 1 15,1-2-6-15,-1-7 1 16,1-10-4-16,9 3 1 16,-4-5-83-16</inkml:trace>
  <inkml:trace contextRef="#ctx0" brushRef="#br0" timeOffset="28617.53">10702 7385 130 0,'4'1'0'15,"5"7"-2"-15,-5-8 1 0,-1-5 0 16,4 1 0-16,0-1-1 15,7-3 0-15,6 2 0 16,-1-3 1-16,0 0 1 16,4 3 0-16,1-4 0 0,-6 5 0 15,-3 1 0-15,-3 1 1 16,-4-2 0-16,-2 5 1 16,-3 0 0-16,-1 0 0 15,0-2-1-15,-2 2 1 16,0 0-1-16,0 0 1 15,0 0-1 1,0 0 1-16,5 2-1 0,-2 3 0 16,1-2 0-16,2 1 0 15,0 3 0-15,3-3 0 16,1 0-1-16,3-4 1 16,6-4-1-16,-3 0 1 15,0-1-1-15,-2-4 1 16,0-5-1-16,0-1 1 15,-7-6-1-15,2 3 1 16,-6 2-1-16,0 0 1 0,-6-3-1 16,0 5 1-1,-4 5-1-15,-5 0 0 16,-4 5 0-16,2 4 0 16,-2 8 0-16,-2 3 1 0,-1 6-1 0,3 2 1 15,0 1-1-15,6 10 1 16,-2 9-1-16,6-6 1 15,3-9-1-15,6 4 1 32,3-5-1-32,12 2 1 15,9-7-1-15,-2 1 0 16,4-5-3-16,-4-5 0 0,-7-4-8 16,15-1 1-16,0 1-79 0</inkml:trace>
  <inkml:trace contextRef="#ctx0" brushRef="#br0" timeOffset="29036.06">11128 7474 112 0,'3'0'0'0,"3"5"-1"15,-3-5 1-15,-3 3 0 16,0-3 0-16,3 6 0 15,1-1 0 1,2 1 1-16,10-3 0 16,6-3 0-16,-2 0 1 15,2-6-1-15,-4-2 1 16,-4-6-1-16,-1-4 1 16,0-10-1-16,-4-6 1 15,-1-3-1-15,-3 0 1 16,-4-6-1-16,-1 2 1 0,-3 6-1 0,-2 7 1 15,-1 2-1-15,-1 9 1 16,-2 3-1-16,3 2 0 16,-1 6-1-16,2 2 1 15,1 4-1-15,-3 4 0 16,-3 3 0-16,2 4 0 31,1 3-2-31,0 4 0 0,-1 7-4 16,2-6 0-16,1-1-82 15</inkml:trace>
  <inkml:trace contextRef="#ctx0" brushRef="#br0" timeOffset="29334.17">11470 7201 122 0,'3'-6'0'16,"0"3"0"-16,0-5 1 0,-3 2 0 0,1 1 1 15,4 1-1-15,-5-3 1 16,0 6-1-16,-2 2 1 16,-2 6-1-16,4-3 0 15,0 4 0-15,0 12 0 16,-3 5 0-16,2-2 0 31,0-2-1-31,12 15 0 16,12 1-3-16,-10 0 0 0,-1-4-92 15</inkml:trace>
  <inkml:trace contextRef="#ctx0" brushRef="#br0" timeOffset="29750.99">11585 7463 121 0,'0'0'0'0,"-4"0"-1"0,13 0 1 16,6 0 0-16,-2-1 0 15,0-1 0-15,1-2 0 16,0-7 0-16,1-6 1 16,0-5 0-16,0 1 0 15,3-12 1-15,-7 1 0 16,-2-7-1-16,0-2 1 0,1 2-1 16,-10 7 1-16,-6-1-1 15,-3 9 1-15,-6 2-1 16,3 5 1-16,-4 9-1 15,2-1 1-15,3 4-1 16,1 5 0-16,1 0-1 16,2 5 0-16,0-2-1 0,-2 8 1 15,-1 4-9-15,3 2 0 16,2 1 2-16,-4 6 0 16,1-3-71-16</inkml:trace>
  <inkml:trace contextRef="#ctx0" brushRef="#br0" timeOffset="30653.67">11720 7284 123 0,'5'-7'0'16,"4"-12"0"-16,2 1 0 15,2-2 0-15,4-7 0 16,4 3 0-16,-2-1 0 0,-3 8 0 15,-2-2 1-15,-3 9 0 16,-4-3 0-16,-1 7 0 16,-2 0 1-16,-3 4-1 15,-1 2 0-15,3 0 0 16,2 13 0-16,2 5 0 16,-5 2 0-1,-3 5-1-15,10 1 1 16,4 2-1-16,0-3 0 15,3 1 0-15,-3-9 0 16,-2-3 0-16,12-2 0 16,5-9 0-16,-2 0 0 15,-1-7 0-15,-9-2 0 16,-2-8 0-16,1 0 0 0,2-5 0 0,-5 5 0 16,-4 0 0-16,10-1 0 15,5 1 0-15,-7-4 1 16,-2 4 0-16,0-5 0 15,-1 3-1-15,2 1 1 16,1 4 0-16,-2 1 0 16,-7 2 0-1,2-3 0-15,1 3-1 16,-9-4 1-16,-1 0-1 16,0 1 1-16,-1 3 0 15,-10 5 0-15,-4 0-1 16,-5 3 1-16,-4 3-1 15,1-2 1-15,-3 6-1 0,7-7 1 16,4 3-1-16,-2 12 0 16,-4 4 0-16,6-4 0 15,2 2 0-15,4 11 1 16,2 11-1-16,5-13 0 16,2 0 0-16,-3 2 0 15,2-8 0-15,9 2 0 0,5-2 0 16,-2-5 0-16,-2-4 0 0,18-7 1 15,11-8 0-15,-16-4 0 16,-9-1-1-16,3-13 1 16,0 1-1-16,-2-4 1 15,-1-1-1-15,-1 1 1 16,-7 3-1-16,0 5 0 16,-2 5 1-1,-1 6 0-15,1-2-1 16,-2 4 1-16,-2 4-1 15,0 12 1-15,-3 6-1 16,1 7 1-16,2 0 0 16,-2 1 0-16,3 2-1 0,4 1 1 15,1 3-1-15,9-2 0 16,1 1 0-16,7-6 0 16,2-4-9-16,-4-4 1 15,-4-5 40-15,-5-1 1 16,2-1-198-16</inkml:trace>
  <inkml:trace contextRef="#ctx0" brushRef="#br0" timeOffset="32329.52">3802 7585 87 0,'4'-1'0'0,"0"-1"0"0,1-2 1 16,-2-3 0-16,1 3 0 15,-1 1 1-15,-3 3 0 16,0 3 0-16,3 1 0 16,-3 9-1-16,3 13 1 15,-3 13 0-15,1 12 0 16,2 9 0-16,-1 2 0 15,-2 2-1-15,0 8 1 16,0 3-1-16,2 2 1 16,0 11-1-16,-2 16 0 15,3 13 0-15,-3-9 0 16,2-4-1-16,-2-4 1 16,0-7 0-16,4-10 0 15,3-6 0-15,-4-21 0 0,-2-18 0 16,2 4 0-16,-3 0-1 15,0 0 1-15,0 1 0 16,3-3 0-16,3 1 0 16,0 7 0-16,3 9-1 15,2-24 1-15,1-8-1 16,1-5 1 0,-3-8-1-16,6-1 1 15,2-4-1-15,11 4 1 16,8-6-1-16,0 0 1 15,4-1-1-15,8-4 1 16,3 0-1-16,5 0 1 16,6 0-1-16,14 0 1 15,16-4-1-15,-6-1 1 0,1 2-1 0,-2 1 0 16,5-2 0-16,-2 4 0 16,1 0 0-16,0 0 1 15,2-7-1-15,1 6 1 16,0-2-1-16,0 7 1 15,3 3-1-15,-3-3 1 16,-1-8-1-16,-2 4 1 0,0 0-1 16,1-5 0-16,0-1 0 15,-2 6 0-15,-2 0 0 16,0-3 0-16,-3-4 0 16,0 3 0-16,-4 1 0 0,-9 3 0 15,-4 0 0-15,-6 0 0 31,-6 3 0-31,-12-3 0 16,-10 2 0-16,-5-4 0 16,-5-1 0-16,-4-5 1 15,-5 7-1-15,-3-1 0 16,-3-2 0-16,-2 0 1 0,0 1-1 16,-3-4 1-16,0-4-1 15,1 0 1-15,1 0-1 0,-5-7 0 16,0-1 0-16,-2 1 1 15,-2 2-1-15,-2 2 0 16,0-4 0-16,3 4 0 16,-4-5 0-16,0-5 0 15,-2-3 0-15,2 7 0 16,1 2 0 0,0 4 0-16,-1-1 0 15,2 5 0-15,1 2 0 16,4 2 0-16,0 2 0 15,2 4 0-15,3 0 0 0,7 1 0 16,8 8 0-16,-1 2 0 16,0 4 0-16,1 9 0 15,-2 5 0-15,-5-1 0 16,-2 7 0-16,-6 6 0 16,-4-1 0-16,-5 0 0 15,-2-3 0-15,-8 0 0 16,-1-8 0-16,-2-1 0 0,1-8-1 15,3-1 1-15,4-4-3 16,2 0 0-16,5-1-3 0,-3-3 1 16,3-1-89-16</inkml:trace>
  <inkml:trace contextRef="#ctx0" brushRef="#br0" timeOffset="32815.31">7698 9074 112 0,'0'0'0'0,"-2"8"0"16,2-8 1 0,0 0 0-16,0 0 0 15,2-4 0-15,2 1 1 16,-4 3-1-16,3 3 1 15,-2 1 0-15,2 14 0 16,2 7 0-16,-4 13 0 16,2 18 0-16,-3 1 0 15,0 9-1-15,-4-1 1 0,1 0 0 16,-1-3 0-16,2-2-1 16,-1 2 1-16,3 1-1 0,-2-9 1 15,0-3-2-15,2-14 1 16,0-3-1-16,0-11 0 15,0-6-5-15,4-4 1 32,-1-1-95-32</inkml:trace>
  <inkml:trace contextRef="#ctx0" brushRef="#br0" timeOffset="34267.92">8335 9555 95 0,'-6'-1'0'0,"-8"-1"0"16,8-2 0-16,-3-1 0 16,3 5 1-16,0 5 0 15,2-5 0-15,4 4 1 0,0-4 0 16,0 0-1-16,16 0 1 16,10 0 0-16,-1 0 0 15,1 0-1-15,8 0 1 16,5 0-1-16,-6-4 1 15,1-4-1-15,1 2 0 16,2-1 0 0,-8 3 1-16,-7 1-1 0,-4 3 1 15,-4-5-1-15,-5 2 1 16,0 2 0-16,-6-1 0 16,1 2-1-16,-1 0 0 15,-1 0 0-15,1 0 0 16,-1-4 0-16,0 4 0 15,0-7-1-15,0 6 1 0,1 1-1 16,-1 0 1-16,-2 0-1 16,0 0 1-16,5 0-1 15,-5 0 1-15,0 0-1 16,0 0 1-16,0 0-1 16,0 0 0-16,0 0 0 15,0 0 0-15,0 0 0 0,0 0 0 16,0 0 0-16,0 0 0 15,0 0 0-15,0 0 0 16,0 8 0-16,0-8 0 16,0 0 0-16,0 0 0 15,0 0 0-15,-3-7 0 16,1 4 0 0,2-1 0-16,-2-1 0 0,2 2 0 15,-3-2 0-15,3 5 0 16,-1-1 0-16,1 1 0 15,-3-5 0-15,3 5 0 16,-5-3 0-16,3-2 0 16,2 4 0-16,-2-4 0 15,2-1 0-15,0 3 0 0,0-2 0 16,-3-1 0-16,2 3 0 0,-2 1 0 16,0-1 0-16,0-3 0 15,-3 1 0-15,3 1 0 16,0 4 0-16,0-6 0 15,-4 2 0-15,3 0 0 32,1 4 0-32,3 0 0 15,-4 0 0-15,4 0 0 16,0 0 0-16,0 0 0 16,0-3 0-16,0 3 0 0,0 0 0 15,0 0 0-15,0 0 0 16,0 0 0-16,0 0 0 15,0 0 0-15,0 0 0 0,0 0 1 16,0 0-1-16,0 0 0 16,0 0 0-16,0 0 0 15,0 0 0-15,0 0 1 16,0 0-1-16,0 0 0 16,0 0 0-16,0 0 1 15,0 0-1 1,0 0 0-16,0 0 0 0,0 0 0 15,0 0 0-15,0 0 0 16,0 0 0-16,0 0 0 16,0 0 0-16,0 0 0 15,0 0 0-15,0 0 0 16,4 0 0-16,-1 0 0 16,1 0 0-16,0 3 1 15,2 3-1-15,2 6 1 0,2 7-1 16,-1 6 1-16,2-2-1 15,-6 3 0-15,0 3 0 16,-10-2 1-16,-6-1-1 16,-3-3 0-16,-5 2 0 15,1-8 1 1,1 0-1-16,-1-3 0 16,0-2-1-16,9-1 0 15,0-4-7-15,6 7 0 16,2 1-85-16</inkml:trace>
  <inkml:trace contextRef="#ctx0" brushRef="#br0" timeOffset="35509.25">8284 7973 71 0,'0'0'0'0,"0"9"0"16,0-4 0-16,0-5 0 0,0 0 0 15,-4 6 0-15,-1-3 0 16,1-3 1-16,0 5 1 16,1-5 0-16,-2 0 0 15,1 3 0-15,1 0 0 16,-3 0-1-16,6-3 1 15,-3 5 0-15,3-5 1 0,0 0-2 0,0 0 1 16,3 4-1-16,-3-4 1 16,6 2-1-16,-6-1 0 15,3-1 0-15,8 0 0 16,5 3 0-16,2-3 1 16,1 4 0-16,1-4 0 31,0 0 0-31,7 0 0 0,4 0 0 15,-4-4 1-15,-8 4-1 16,-3-3 0-16,-3 2 0 16,-7 1 1-16,0 0-1 15,0 0 0-15,1 0-1 16,-3 0 1-16,-2-2-1 16,0 2 1-16,-1 0-1 0,-1 0 0 15,4 0 0-15,-4 0 0 16,0 0-1-16,-2-4 1 15,0-3-1-15,2 7 1 16,-1-4-1-16,-1 4 0 16,-3 0 0-16,-1-3 0 15,-2-2 0-15,0-3 0 16,0 2 0-16,-1-3 0 16,-2 4 0-16,4-4 0 15,-1 4 0-15,2-1 0 16,0 2 0-16,2-1 0 15,2-3 0-15,-2 6 0 16,4-2 0-16,0 4 0 16,-5-3 0-16,5 3 1 0,0 0-1 15,0 0 1-15,2-5-1 16,2 5 1-16,1 0-1 16,3 5 1-16,4-2-1 15,-3 5 0-15,-1 4 0 16,4 5 1-16,0 3-1 15,-2 5 1 1,-8 7-1-16,-4 1 1 16,-8 4-1-16,0-5 1 15,-3 0-1-15,1-5 0 16,2-5 0-16,4-4 0 16,0 1-5-16,2-9 0 15,2 4-95-15</inkml:trace>
  <inkml:trace contextRef="#ctx0" brushRef="#br0" timeOffset="36373.92">9115 9090 81 0,'0'0'0'15,"0"0"0"-15,0 0 0 0,0 0 2 16,0 0 1-16,0 0 2 16,0 0 0-16,0 0 0 0,0 0 1 15,0 0-1-15,0 0 0 16,0 0-2-16,0 0 1 15,0 0-2-15,0 0 1 16,0 0-1-16,0 0 0 16,0 0 0-16,0 0 0 15,0 0 0 1,0 0 0-16,-5 30-1 16,1 4 1-16,-3 8-1 15,4 13 0-15,-3 6 0 16,2-4 1-16,-2 4-1 0,4-14 0 15,1-1 0-15,-2-9 0 16,0-3-1-16,2-11 1 16,0-7-1-16,0-4 0 15,1-1-2-15,0-8 0 16,1-3-9-16,1-3 1 16,1-2-81-16</inkml:trace>
  <inkml:trace contextRef="#ctx0" brushRef="#br0" timeOffset="36962.17">9068 9132 82 0,'0'-3'0'15,"-3"-1"0"-15,3-4 0 16,3-3 1-16,-3 2 0 0,2-6 2 15,2 1 0-15,-1 0 0 0,-2 0 1 16,4 1-1-16,2-1 1 16,1-2 0-16,7-3 0 15,8-3-2-15,-4 4 0 16,2 1 0-16,1 0 0 31,4-2-1-31,3 1 1 0,4 7-1 16,-6 2 1-16,-6 4-1 15,0 10 0-15,-5 1 0 16,-3 8 0-16,-3 8 0 16,-3-1 0-16,-5 5 0 15,-4 2 0-15,-8 5 0 16,-4-3 0-16,-8 1-1 0,-4-3 0 16,-4 0 0-16,2-5 0 15,1-3 0-15,0 0 1 16,3-1-1-16,2-11 0 15,2-4 0-15,7-4 1 0,1-4-1 16,6 4 1-16,2-7-1 16,4 1 1-1,4 1-1-15,1 1 1 16,-1-1 0-16,3 4 0 16,2 2 0-16,1 8 0 15,4-4 0-15,1 16 0 16,3 9 0-16,4 4 0 15,1 2 0-15,1-4 0 16,4-1-1-16,-1-5 0 0,-2-9-2 16,-1-2 1-16,-8-4-5 15,-1-3 0-15,0 3-91 16</inkml:trace>
  <inkml:trace contextRef="#ctx0" brushRef="#br0" timeOffset="37479.25">9442 9330 123 0,'0'11'0'16,"0"-2"0"-16,0-9 0 15,0 0 0-15,0-3 0 16,2-2 0-16,2 4 0 16,-3-8 0-16,7 3 1 15,-2 2 0-15,3-2 0 16,-3 2 0-16,-1 4 1 15,2 0-1-15,-1 1 1 16,1 8-1-16,-2 1 1 16,-1 8-1-16,-4 7 1 15,0 3-1-15,-5 2 0 16,0 0 0-16,2-9 0 0,0 4-1 16,0-11 1-16,3 0-1 15,-3-3 1-15,3-7-1 16,9-4 1-16,4-12-1 15,4-5 1-15,4-8-1 16,-4-1 1-16,2-11-1 0,-3 3 1 31,-2-3-1-31,-3 1 1 16,-1 1-1-16,-4 7 0 16,-5 3 1-16,1 7 0 15,1 0-1-15,-3 18 1 16,-3 15-1-16,3-1 1 15,-3 7-1-15,3 4 1 16,-3 0-1-16,6 5 1 0,0 9-1 0,7-5 1 16,6 8-1-16,0-19 0 15,5-3-9-15,6-7 0 16,-1-6-89-16</inkml:trace>
  <inkml:trace contextRef="#ctx0" brushRef="#br0" timeOffset="38836.49">10446 8952 103 0,'0'0'0'16,"-2"0"0"-16,2 0 0 16,-2-2 0-16,2-2 0 15,2-3 0-15,-2 7 1 16,2-3-1-16,-6 8 1 15,-1 7 0-15,-4 10 1 16,-2 6-1-16,-7 4 0 0,-4 1 0 0,-1 13 1 16,0 3-1-16,1 2 1 15,-3 3-1-15,4 0 0 16,2 0-1-16,4-12 1 16,5-10-1-16,3-5 1 15,4-13 0-15,7-13 0 31,8-10 0-31,-3-11 1 16,3-13-1-16,3-10 0 0,4-12-1 16,-1 7 1-16,3-10-1 15,1 8 1-15,0 3 0 16,-1 0 0-16,-1 8 0 16,-1 3 0-16,-3-3 0 15,-2 9 1-15,-2 3-1 0,-3 5 0 16,0 3 0-16,-2 2 1 15,0 2-1-15,-3 5 0 16,-1 1 0-16,3 4 0 16,-5 5-1-16,2 0 1 15,-1 3 0-15,2 16 0 16,1 12-1-16,-2 6 1 0,1 9-1 0,0-12 1 16,-1 3-1-16,4 0 1 15,-4 5-1-15,5 6 0 16,2 0 0-16,4 3 0 15,-3-5-1-15,1-9 1 16,0-9-4-16,-1-10 1 31,0 4-100-31</inkml:trace>
  <inkml:trace contextRef="#ctx0" brushRef="#br0" timeOffset="39153.75">10388 9186 116 0,'0'0'0'16,"-2"4"-1"-16,-2-3 0 16,-1-1-1-16,0 0 1 15,0 3 0-15,4-3 1 16,-2 0 0-1,3 0 0-15,0 0 0 0,9 0 1 16,2-3 0-16,2 2 1 16,3 1-1-16,-3-4 0 15,1 4 0-15,-5 0 0 16,-1 0-1-16,-1 0 1 16,-2 0-1-16,1-4 0 15,1 4-2-15,7-5 0 0,-3 4-80 16</inkml:trace>
  <inkml:trace contextRef="#ctx0" brushRef="#br0" timeOffset="39653.8">10705 9284 118 0,'0'-5'0'16,"0"-9"0"-16,4 8 0 15,1 4 0-15,3-1 1 16,1 6-1-16,3-13 1 0,2-4-1 16,-1 0 1-16,-1-5 0 15,0-1 0-15,-2-3 0 16,-2 1 0-16,-3 1 0 16,-2-3 0-16,-6 2 0 15,-2-3 1-15,-1 8-1 16,-2-8 1-1,-4 7-1-15,1-1 0 16,0 5 0-16,0 5 0 16,2 6-1-16,0 3 1 15,1 3-1-15,1 6 1 16,2 1-1-16,1-2 0 16,-2 7-1-16,3-1 0 15,0-4-5-15,0 4 0 0,0 0-83 0</inkml:trace>
  <inkml:trace contextRef="#ctx0" brushRef="#br0" timeOffset="39970.33">10817 9088 109 0,'3'-2'0'0,"3"-6"0"15,5-6 0-15,4-7 0 16,-4 5 0-16,1 2 1 16,-2-1 1-16,-2 1 0 0,-1 2 1 15,-1 4 0-15,-2 0 0 16,-1 4-1-16,-2 2 0 16,0 2 0-16,-1 0 0 15,4 3-1-15,-4 8 1 16,3 3-1-16,1 0 1 15,-4 1-1-15,7 4 0 0,2 9-1 16,0-8 1-16,1 3-1 0,1-3 0 16,1 0-3-16,-3-3 1 15,-2 0-95-15</inkml:trace>
  <inkml:trace contextRef="#ctx0" brushRef="#br0" timeOffset="40387.18">11077 9143 125 0,'-3'6'0'0,"-1"2"-1"16,5-3 1-16,5-5 0 16,0 0 0-16,-1-5 0 15,5 5 0-15,1-6 0 0,1 3 1 16,-2-2 0-16,6-6 1 16,2-4 0-16,-2-2 1 15,-3-8 0-15,0 4 1 16,-5-6-1-16,-3-8 1 15,-2-11-1-15,4-5 0 16,2-6-2-16,-6 4 1 16,-3-1-1-16,-2 11 1 15,-2 7-2-15,4 8 1 0,0 10 0 16,0 0 1 0,-3 5-2-16,3 8 1 15,0-4 0-15,0 8 0 16,3-4-1-16,-6 10 1 15,0 5 0-15,0 8 0 16,-1 0-1-16,4 14 0 16,1 12 0-16,5 2 0 15,0 11 0-15,3-6 0 0,1 4-2 16,2-8 0-16,2-2-3 16,-2-13 0-16,-1 2-107 15</inkml:trace>
  <inkml:trace contextRef="#ctx0" brushRef="#br0" timeOffset="40988.98">11092 8838 122 0,'1'4'0'0,"4"1"-2"16,-5-5 1-16,0 0-1 15,4-5 0-15,6 1 0 0,1-3 1 16,6 4 0-16,1-9 0 16,6-1 0-16,5 6 1 15,4-4 0-15,-5 3 0 16,0 2 0-16,-8 2 0 16,-8-3 1-16,2 4 0 15,-2 3 1-15,-5-4 0 0,-1 4 1 16,-3 0 0-16,0 0 0 15,-3 0 0-15,3 0-1 0,-3 0 1 16,1 0-2-16,4 4 1 16,-1 2-1-16,3 2 1 15,0 3 0-15,0-5 0 32,1 2-1-32,4-5 1 15,2-3-1-15,-1 0 0 16,2-3 0-16,-3-5 1 0,-1 2-2 15,1-13 1-15,-2-5-1 16,-4 5 1-16,-5-5-1 16,-5 5 1-16,-2 2-1 15,0 6 1-15,5 0-1 0,-15 10 0 16,-10 2 0-16,1 12 0 16,-1 7 0-16,4 6 0 15,0 8 0-15,9-5 1 16,3 7-1-16,8 2 1 15,9 7-1-15,4-6 1 16,8-5-1 0,2-8 0-16,3-6-6 15,-2-5 1-15,2-7-4 0,8-3 1 16,-2 1-83-16</inkml:trace>
  <inkml:trace contextRef="#ctx0" brushRef="#br0" timeOffset="41374.54">11576 9017 117 0,'2'-4'0'0,"2"-2"0"16,-1 2 0-16,-1 2 0 15,5 2 0 1,0 6 0-16,6-12 0 15,2-3 0-15,4 1 1 16,4 2 0-16,-3-8 1 16,-1-4 1-16,0-7 0 15,-3-7-1-15,-3-1 0 16,-1-4 0-16,-2 3 0 16,-6-6-1-16,-4 6 1 0,-7 0-1 0,1 8 1 15,-1 6-1-15,1 1 0 16,-3 10 0-16,2-2 0 15,1 7-1-15,-4 0 1 16,0 4-1-16,-2 0 0 16,3 4 0-16,1 0 0 15,-4 7-3-15,5-2 1 16,1 3-7-16,-2 9 1 0,1-3-80 16</inkml:trace>
  <inkml:trace contextRef="#ctx0" brushRef="#br0" timeOffset="41675.46">11789 8774 113 0,'7'-3'0'16,"6"-11"-1"-16,0-4 1 15,0-7 0-15,-3 7 0 16,-1-1 0-16,5 2 1 15,2 2 0-15,-5 1 1 0,-1 3 1 0,-1 3 0 16,-6 5 0-16,1 0 0 16,-1 3-1-16,-3 0 0 15,0 3 0-15,6 8 1 16,1 4-1-16,-4 10 0 16,-6 1-1-16,3 8 0 31,0 5-1-31,3-2 0 0,3 1-2 15,1-8 1-15,0 1-100 16</inkml:trace>
  <inkml:trace contextRef="#ctx0" brushRef="#br0" timeOffset="41722.33">12047 8913 190 0,'-7'5'0'0,"1"-5"-139"16</inkml:trace>
  <inkml:trace contextRef="#ctx0" brushRef="#br0" timeOffset="42092.25">11976 8952 118 0,'1'-2'0'15,"3"-7"-1"-15,4 18 1 0,7 7-1 0,4-18 1 16,1-12 0-16,-5 2 0 16,-1-1 0-16,4 1 1 15,-1 3 1-15,-1-16 0 16,-3-6 0-16,16-1 0 15,8-7 0-15,-28 1 0 16,-14-4-1 0,7 8 1-16,-4 2-1 15,-2 4 1-15,-5 5-1 16,3 7 1-16,-1 7-1 16,-4 0 0-16,0 1 0 15,2 3 0-15,1 2-1 16,0 6 1-16,0 2-1 15,-1 3 0-15,-1 1-1 0,1 0 1 16,-5 2-3-16,3 4 0 16,0 1-95-16</inkml:trace>
  <inkml:trace contextRef="#ctx0" brushRef="#br0" timeOffset="42161.32">12058 8810 134 0,'0'-11'0'15,"0"-3"-97"-15</inkml:trace>
  <inkml:trace contextRef="#ctx0" brushRef="#br0" timeOffset="42847.81">12197 8739 98 0,'14'-8'0'16,"6"-7"0"-16,-4-4 0 16,-1-4 1-16,3 0 0 0,0 3 1 15,-1-1 0-15,1 5 1 16,-5 6 1-16,-4 0-1 15,5 2 0-15,-1 3-1 16,-3 5 1-16,-3 5-1 0,-5 3 1 16,-3-2 0-16,2 6 0 31,-1 6-1-31,5 3 0 16,2 8-1-16,13-6 1 15,3 5-2-15,-1-11 1 16,-1-3-1-16,6-3 1 15,1-7-1-15,-3-13 1 16,1-5-1-16,-2-4 1 0,-4-2 0 16,3-7 0-16,1 3 0 0,-6-1 1 15,-2 3 0-15,-1 2 0 16,0 3-1-16,-8 2 1 16,-2 2-1-16,1-4 0 15,0 2 0-15,-8 1 0 16,-6 1-1-16,-4 1 1 15,-6 2 0-15,1 10 0 0,-5 4-1 16,6 2 0-16,3 2 0 16,-5 9 1-16,-5 5-1 15,1-4 1-15,-2 7-1 16,6-3 1-16,6-6-1 0,0 11 0 16,0 5 0-16,5-10 0 31,-1-1 0-31,11-2 0 15,5-4 0-15,6 1 0 16,7 1 0-16,-1-5 0 16,-1-9 0-16,4-3 0 15,-4-3 0-15,4-8 0 0,0-1 0 16,-5 3 0-16,-2-5 0 16,-6 1 0-16,-3 7 1 0,2 2 0 15,0 8 0-15,1 2 0 16,-4 2 0-16,7 11 0 15,4 2-1-15,-2 4 1 16,4 0-1-16,-3-1 0 16,0 4-3-16,3-1 1 15,4-9-7 1,-8-1 1-16,0-2-100 16</inkml:trace>
  <inkml:trace contextRef="#ctx0" brushRef="#br0" timeOffset="50736.63">3678 14235 78 0,'0'0'0'0,"0"0"0"15,0 0 0-15,-4 9 0 16,2-3 1-16,-1 2 0 15,-1-3 0-15,4-5 0 16,-3 3 1-16,1 1 0 16,0 3 0-16,2-7 0 15,0 0 0 1,4-7 0-16,0 3 1 16,4 2-1-16,6 2 0 15,9 5 0-15,-2-4 0 16,2 6-1-16,6-7 1 15,6 0-1-15,-4 0 1 16,1-5-1-16,1 5 1 16,-2 0 0-16,4 0 0 0,1-2-1 0,-3 1 1 15,-8-2-1-15,3 0 0 16,0-2 0-16,-1 1 0 16,-5 2 0-16,1 0 0 15,-7 2 0-15,0-3 0 16,0 3 0-16,-4 0 0 15,-5-3 0-15,2 3 0 0,1 0 0 16,-4 0 0-16,-2 0-1 16,2 0 1-16,1-3 0 15,-2 3 0-15,-2 0 0 16,-3 0 0-16,1 3-1 16,-1-3 1-16,0 0-1 0,0-6 1 31,-1-3-1-31,1-1 1 15,-3-2-1-15,3-2 1 16,-2-4-1-16,2-2 1 16,-3-7-1-16,2-3 1 15,1-3-1-15,0-4 1 16,-3-1-1-16,3-3 1 0,-3 3-1 16,3-1 1-16,-3 0-1 0,0-2 0 15,2-1 0-15,1-1 0 16,1-2 0-16,2 5 0 15,0 3 0-15,-3-3 1 16,0 5-1-16,3-1 1 16,-3 0-1-16,3 7 0 15,-3 1 0 1,1 7 0-16,2-4 0 16,-3 5 0-16,2 0 0 15,-2 1 0-15,0 1 0 16,3-1 0-16,-3 4 0 15,1-8 0-15,2 2 0 0,-3 3 0 16,2-7 0-16,-2 8 0 16,0 2 0-16,2-2 0 15,-2-2 0-15,3 1 0 16,-3-1 0-16,0 1 1 16,-3-2-1-16,1 3 0 0,2 1 0 15,0 2 0-15,0-1 0 16,0-1 0-16,0 0 0 15,0 6 0 1,2-1 0-16,1 8 0 16,-3-3 0-16,0 1 0 15,0 4-3-15,-3-2 1 16,1-5-8-16,0 2 1 16,2 0-81-16</inkml:trace>
  <inkml:trace contextRef="#ctx0" brushRef="#br0" timeOffset="51492.15">4136 12192 64 0,'-3'-4'0'0,"-1"-4"2"15,0 5 0-15,-1 3 1 16,-2-3 1-16,1 0-1 0,2-2 1 15,2 3-1-15,2-2 1 16,0 2-2-16,2 0 1 16,2-2-1-16,14 0 0 15,9-1 0-15,3 3 0 16,6-5 1-16,3 2 0 16,2 2 0-16,-6 0 0 0,-6 0 0 15,-3-2 0-15,-1 3-2 0,-5-2 1 16,-5 4-1-16,-5-6 1 15,0 4-1-15,-1-1 0 16,-2 3-1-16,-6 0 0 16,-1 3-1-16,-4 2 0 31,-3 2-4-31,-6-3 0 16,1 2-77-16</inkml:trace>
  <inkml:trace contextRef="#ctx0" brushRef="#br0" timeOffset="52225.43">4136 12178 58 0,'0'0'0'15,"0"-6"1"1,-5 5 0-16,-1 1 3 0,3 0 0 16,0 0 1-16,3 0 0 15,3-7 0-15,1 7 0 16,3 7-2-16,-2-6 1 16,2 7-1-16,0 0 0 15,-1 4-1-15,3 1 0 16,-3 5 0-16,5-4 0 0,1 6 0 15,-2 14 0-15,3 9-1 16,1 7 1-16,1 7-1 16,0 0 1-16,-3 1-1 15,2 0 1-15,-4-9-1 16,3-3 0-16,1-4-1 16,0 0 1-1,-5-8 0-15,-2-5 0 16,-1-3-1-16,-2-12 1 15,0-3-1-15,-2-3 1 16,-2-7 0-16,0-1 0 16,3-6-1-16,4-12 1 15,-1-10-1-15,1 3 1 16,-4-3-1-16,3-1 1 0,-6 1-1 0,0-5 1 16,-6-3-1-16,12-3 0 15,4-1 0-15,-1-3 1 16,1-4-1-16,-1-2 0 15,1 1 0-15,-1 6 0 16,0 7 0-16,0 1 1 16,0 6-1-16,-6 0 1 0,3 3-1 15,-4 3 1-15,-1 3-1 16,2 3 1-16,1 4-1 16,1 2 1-16,-1 6-1 15,-4 4 1-15,0 0-1 16,0 0 0-16,0 0 0 15,0 0 0 1,0 0-1-16,0 0 1 16,3 0-3-16,-2 0 0 15,2 6-4-15,-1 0 1 16,-2 1-81-16</inkml:trace>
  <inkml:trace contextRef="#ctx0" brushRef="#br0" timeOffset="54246.01">3495 17559 65 0,'0'0'0'0,"-6"-6"0"16,6 6 0-16,0 0 0 0,3 0 0 16,0-2 0-16,-3 2 0 15,0 0 0-15,0 0 1 16,0 0 0-16,0 0 0 15,0 0 0-15,3 2 1 16,4 2 1 0,2-4 0-16,2 0 0 15,7-6 0-15,6 3 0 16,7 0 0-16,4 1 1 16,6 2 0-16,1 5-1 15,2-3 0-15,2-1-1 0,1-1 0 16,-1 0-1-16,1-3 1 15,1-3 0-15,-2 1 0 16,-3 1-1-16,-6 0 1 16,-5 0-1-16,-7 2 0 15,1 4 0-15,-11-2 0 16,-2-2-1-16,-4 0 1 0,-5 2 0 16,0-2 0-16,-1 0 0 15,-3-2 0-15,0-1-1 16,0 5 1-16,0-3 0 0,0 3 0 15,3-3-1-15,0 0 1 16,-3 1-1-16,6-4 1 16,-3 1-1-16,1 1 1 15,-1-6-1-15,-1-2 1 16,2-2-1-16,-1-1 1 16,-3-1-1-1,4-4 1-15,-1-3-1 16,-1-11 1-16,2-11-1 15,-4-4 0-15,3-8 0 0,-3 6 1 16,1 1-1-16,2 3 0 16,0 2 0-16,-3-1 1 15,0-4-1-15,-3 1 0 16,0-7 0-16,2-3 0 16,-2-2 0-16,3 7 0 15,0 3 0-15,0 3 0 0,0 3 0 16,0 10 0-16,3 4 0 15,-3-2 0-15,-3 3 0 16,3-3 1-16,-4 1-1 16,4 1 0-1,0 5 0-15,0-1 0 16,0 3 0-16,2-3 0 16,-2-1 0-16,2-1 0 15,-2 1 0-15,0 2 1 16,0 3-1-16,0 3 0 15,0-2 0-15,0 5 0 16,-2 3 0-16,0 7 0 0,2-2 0 0,-2 4 0 16,-1 0 0-16,3 5 0 15,-4-4-1-15,4 4 0 16,-3-2-4-16,3 2 1 16,0 0-88-16</inkml:trace>
  <inkml:trace contextRef="#ctx0" brushRef="#br0" timeOffset="55001.5">4059 15050 58 0,'0'0'0'16,"-4"5"3"-1,-1-5 0-15,0-2 2 0,3-1 0 16,-2 2-2-16,4 1 0 16,0 6 2-16,4-3 0 15,8-3-2-15,11-3 0 16,9-2-1-16,5-1 0 16,7-2 1-16,-2 1 0 15,0 0 0-15,-2 1 1 0,-6 0-1 16,-6 3 1-16,-7-2-2 15,0 4 0-15,-7-4-1 16,-1-3 1-16,-4-2-2 16,-3 2 1-16,-2 2-1 15,-1 9 0-15,-3 1-4 16,-5 1 1-16,-3 1-2 0,1 0 0 16,1 0-74-16</inkml:trace>
  <inkml:trace contextRef="#ctx0" brushRef="#br0" timeOffset="55837.67">4078 15136 64 0,'0'0'0'15,"0"-6"0"-15,0 6 0 16,0-4 1-16,0 4 1 0,-3-5 1 16,3 5 1-16,0 0 1 15,0 0 1-15,-4 0-1 16,4 0 1-16,0 0-3 16,3 3 1-16,-2 2-1 15,4 1 1-15,0 3-2 0,1 8 0 31,1 3 0-31,-1 5 0 16,2 5 0-16,0 2 0 16,1-3-1-16,0 5 1 15,2 3-1-15,1 14 1 16,-3 3-1-16,-2 6 0 16,3 5 0-16,-1-6 0 15,-2-2-1-15,-1-4 1 0,0-10-1 0,1-3 1 16,-1-3-1-16,-1 1 1 15,2-2-1-15,0-5 1 16,0-2-1-16,-1-7 0 16,0-5 0-16,-2-8 0 15,1-3 0-15,2-4 1 16,-3-2-1 0,1-3 1-16,-1-3-1 15,0-13 1-15,2-6-1 16,1 4 1-16,1-4-1 15,-2 0 1-15,-1 4-1 16,1-8 1-16,1-1-1 0,-2-1 1 16,2-6-1-16,-1-1 0 15,-2-7 0-15,2 6 0 16,-3 2 0-16,4-7 0 16,-1-3 0-16,1 7 0 15,-4 1 0-15,6 7 0 16,-6 7 0-16,4-4 0 15,-1 3 0-15,1-2 0 0,-3-3 0 16,4 0 0 0,-4 0 0-16,-1 2 0 15,0-4 0-15,0 4 0 16,-3 3 0-16,0 4 0 16,0-3 0-16,0 7 0 15,0 4 0-15,0 0 0 16,0 2 0-16,0 1 0 15,-3 3 0-15,3 2 0 0,0 4 0 0,3-4 0 16,-3-3-5-16,1 3 0 16,-1 3-3-16,5 3 1 15,-1 0-76-15</inkml:trace>
  <inkml:trace contextRef="#ctx0" brushRef="#br0" timeOffset="57379.07">7997 13345 76 0,'3'0'0'32,"5"2"0"-32,-4-4 0 15,-1 2 0-15,-2-4 0 16,4 4 2-16,8 0 0 16,7-6 0-16,11 1 1 15,7 2-1-15,8-9 0 0,5-1 1 16,2 9 1-16,3 1-1 15,-12 0 1-15,-7 3-2 0,3-4 0 16,-2 0-1-16,-9 1 1 16,-6-2-1-16,-2 1 0 15,-3 2-1-15,-7 2 0 16,-1 0-1-16,-5 4 1 16,-3 3-3-16,-6-4 0 15,-2 1-72 1</inkml:trace>
  <inkml:trace contextRef="#ctx0" brushRef="#br0" timeOffset="58081.08">8045 13455 89 0,'0'0'0'0,"-4"-3"0"15,1 2 0-15,1 1 0 0,2 0 1 16,0 0 0-16,0 0 0 16,5 1 0-16,-3 2 1 15,3-1 0-15,-2 4 1 16,5 2-1-16,2 4 1 15,4 7-2-15,2 4 1 16,3 5 0 0,1 6 0-16,1 7 0 15,-2-1 0-15,1 1-1 16,2 0 0-16,1 1 0 16,7 6 0-16,0 0 0 0,0-5 0 15,-2-5 0-15,-3-10 0 16,-5-3-1-16,-5-8 1 15,-4-5-1-15,-2-4 1 16,-3-6 0-16,4-10 0 16,-4-6-1-16,10-19 1 0,0-11-1 15,-2 11 1-15,-2-2-1 16,-3 1 1-16,-6 0-1 16,1-2 1-16,-3 2-1 15,0-4 1 1,-1-5-1-16,1 8 1 15,2 5-1-15,3-3 0 16,1 1 0-16,-2-11 0 16,1-4 0-16,-1 12 1 15,-1 7-1-15,-1 5 1 16,-1 9-1-16,-1 4 1 16,2 0-1-16,-3 4 0 0,0 4 0 15,3-6 0-15,-3 4 0 0,0 2 0 16,2-4 0-16,2 6 0 15,-3 2-4-15,4 2 1 16,-2-4-4-16,1 10 1 16,-1 0-77-16</inkml:trace>
  <inkml:trace contextRef="#ctx0" brushRef="#br0" timeOffset="59101.86">8466 14036 68 0,'0'0'0'16,"-3"0"0"-16,1 6 1 15,2 6 1-15,-2-1 0 0,0 3 1 0,2-2 0 16,0 9-1-16,-3 1 0 16,2 8 1-16,1 1 0 15,0 3-1-15,-3 1 1 16,3 7-1-16,0 7 1 16,0 4-1-16,0 2 0 31,-5 4 0-31,4 0 0 15,-5 4-1-15,3-6 1 0,-4-1-1 16,0 10 1-16,1 7-1 16,-1-2 1-16,1-3-1 15,0-5 1-15,3-6-1 16,-4-11 1-16,1-5-1 16,-1-3 0-16,-2-1-1 0,2-4 1 15,1-3-1-15,0-5 1 16,-4-8-1-16,5 8 1 15,1 4 0-15,0-7 0 16,1-2-1-16,-1-3 1 0,2-5-1 31,-2 0 1-31,1-2-1 0,3-1 1 16,0-4-1-16,0 4 1 16,-5 1-1-16,4 5 0 15,-5-6 0-15,3 5 1 16,-4 5-1-16,1 1 0 15,-1 3 0-15,0-5 0 16,5-4 0-16,-2 0 1 16,-2-2-1-16,6-5 1 0,0-3-1 15,0-1 1-15,7 4-1 16,1-7 1-16,3-4-1 16,11 1 1-16,4 0 0 0,7-1 0 15,4-7-1-15,-2 7 1 16,0-2-1-16,7 0 1 31,6 2-1-31,3 4 1 16,3 1-1-16,17 2 1 15,8-1-1-15,-4-7 1 16,2-4-1-16,0 1 1 16,1-3-1-16,0 2 1 0,-1-3-1 15,1 3 0-15,3 1 0 16,-5 0 0-16,-1 0 0 0,-1-1 1 15,-1 0-1-15,3-2 1 16,-2 2-1-16,-2-4 0 16,0 1 0-16,-2 3 0 15,-6 6 0-15,3-2 0 16,-3 2 0-16,-7 0 0 16,-7 3 0-16,-4-6 0 0,-7 2 0 15,-10 0 0-15,-14 4 0 16,1-4 1-16,-2 2-1 0,-2 0 1 15,-1 2-1-15,1-3 0 16,-5 2-1-16,0-1 0 16,-2 2-3-16,-7-4 0 31,-1 2-98-31</inkml:trace>
  <inkml:trace contextRef="#ctx0" brushRef="#br0" timeOffset="64936.75">2058 14203 65 0,'0'0'0'0,"0"0"0"16,0 0 0-16,0 0 0 0,0 0 0 15,0 0 0-15,0 0 1 16,0 0 0-16,0 0 0 16,0 0 0-16,0 0 1 15,0 0 0-15,0 0 0 32,23 12 0-32,-10-6 0 15,0 2-1-15,0-2 1 16,0-1-1-16,0-1 0 15,1-1 0-15,0-3 0 0,-1 3 0 16,2-1 0-16,0-2 0 16,0 0 0-16,-3 2 0 15,4 0 0-15,4 0-1 0,-3 3 1 16,4-5-1-16,-2 1 1 16,1-1 0-16,2 0 0 15,-2 2-1-15,-2-2 1 16,1 3-1-16,1-3 1 15,-1 1-1-15,-2-1 1 16,-4 0-1 0,5 0 1-16,2 0-1 15,-1 0 0-15,-1 0 0 0,-2 0 0 16,0 0 0-16,7 0 1 16,12 0-1-16,-9 0 0 15,2 0 0-15,-5 0 0 16,-4-1 0-16,1-2 0 15,-7 3 0-15,2 0 1 16,-1 0-1-16,2 0 0 16,-1 0 0-16,-2 0 1 0,3 0-1 15,2 3 0-15,2-2 0 16,0 1 0-16,-2 3 0 16,3-2 0-16,1 1 0 15,-1-2 0-15,-1 3 0 0,-4-5 0 16,3 0 0-16,-3-5 1 15,-1 3-1-15,-2 1 1 16,-2 1-1-16,1-3 1 16,-2 3-1-16,3-2 1 15,3 2-1-15,2 0 1 16,2 0-1 0,-4 0 1-16,0 0 0 0,0 0 0 15,0 0-1-15,-1 0 1 16,-2 0-1-16,3 0 1 15,0 2-1-15,3 1 1 16,-2-2-1-16,2 1 1 16,-4 3-1-16,1-5 1 15,1 0-1-15,-1 0 1 0,-3 1-1 16,2-1 1-16,-1 3-1 16,-2-3 1-16,1 2-1 15,9-1 1-15,7 6-1 16,-10-7 1-16,-3 4-1 15,-3-2 1-15,-4-1-1 16,2-1 1 0,-2 0-1-16,-2 0 1 15,-5 0-1-15,5 0 1 16,-4-1-1-16,0-1 1 16,1-1-1-16,-2 3 1 15,-2 0-1-15,0 0 1 0,0 0-1 16,0 0 1-16,4 0-2 15,-1 3 1-15,-1 3-7 0,0 2 1 16,1-4-75-16</inkml:trace>
  <inkml:trace contextRef="#ctx0" brushRef="#br0" timeOffset="66456.03">1950 17565 61 0,'0'0'0'16,"0"0"0"-16,0 0 0 15,0 0 0-15,0 0 1 0,0 0 0 16,0 0 0-16,0 7 1 15,4-7 0-15,1 2 1 16,-1 2 0-16,3 0-1 16,-1 1 0-16,6-2-1 0,1 1 1 15,7-2-1-15,-1 0 1 16,4 1-1-16,-1-3 1 16,2 0-1-16,0 0 1 15,5 0-1-15,2 0 1 16,2-3-1-16,1-1 1 15,-2 0-1-15,4 1 1 0,6-2 0 16,-8 1 0-16,-4-2-1 0,8 2 1 16,0 0-1-16,6-1 0 15,2-1-1-15,-6 4 1 16,-3 1-1-16,-2-1 1 16,0-1-1-16,-3 1 1 31,3-2-1-31,-3-2 1 15,3-2-1-15,0 4 1 0,-3 0-1 16,1 4 1-16,-5 2-1 16,-1 0 1-16,0 0-1 15,-5-2 0-15,2 0 0 16,-6-2 1-16,2 0-1 16,-1-3 1-16,0 2-1 0,0-1 1 15,4-3-1-15,0 6 0 16,2-1 0-16,0 2 1 15,-3 0-1-15,-2-4 0 16,2 4 0-16,-2-2 0 16,-1 2 0-16,-1 0 1 15,-2 0-1 1,-1 0 1-16,-4 2-1 0,3-4 0 16,-5-1 0-16,0 3 1 15,-3 0-1-15,2 0 1 16,2 3-1-16,-5-3 1 15,1 2-1-15,1-4 1 16,-4-1-1-16,1 3 1 16,-1 0-1-16,-3 0 1 0,0 5-1 15,0-5 1-15,0 0-1 16,0 0 1-16,2 4 0 16,-2-4 0-16,0 0-1 15,0 0 1-15,3 2-1 16,1-2 1-16,-4 0-1 15,3-2 0 1,-2-2 0-16,4 2 0 16,0-1-2-16,-2 8 0 15,3-1-91-15</inkml:trace>
  <inkml:trace contextRef="#ctx0" brushRef="#br0" timeOffset="68897">4851 12847 63 0,'0'0'0'15,"0"6"0"-15,0-1 0 16,1 1 0-16,-1-3 1 16,-1 0 0-16,1-3 0 15,0 0 0-15,4 0 0 16,-2-3 0-16,12 1 1 16,2 1 0-16,10 7 0 15,5 3 3-15,-1 6 0 16,1 0-3-16,4-1 1 15,5 0-1-15,4 2 0 16,6 0-1-16,2-2 1 0,2 1 0 16,1-1 0-16,0 0-1 15,15 4 1-15,13 3-1 16,-8 2 1-16,-3-6-1 16,-7 6 1-16,-5-1-1 15,0-6 0-15,1-6 0 0,-1 9 0 16,0-3-1-16,-14-2 1 15,-8-1-1-15,7-7 1 16,-3 2-1-16,2 2 1 16,2 4-1-16,-1-2 1 15,-1-2-1-15,0 1 1 16,0 1-1-16,3-3 1 16,-1 6-1-16,-4 0 1 15,0 0-1-15,3 4 1 16,-3-1-1-16,0-1 0 15,-3-3 0-15,3 0 1 16,1 0-1-16,-4 1 1 16,2 1-1-16,-2-2 1 15,-1 2-1-15,-3-3 1 16,3-4-1-16,1 8 0 0,-1-3 0 16,-2 0 1-16,-1-3-1 15,0 1 0-15,1 2 0 16,-4 3 1-16,-1 5-1 15,-1-8 1-15,-9-7-1 0,11 1 0 16,1-5 0-16,-5 1 0 31,1 3 0-31,-4-4 1 16,-3 3-1-16,-2-1 1 16,0 1-1-16,-5 0 1 15,-2 0-1-15,-2-3 1 16,-4 2-1-16,-2-5 1 15,-3 0-1-15,2 0 1 0,-4-2-1 16,0 2 1-16,3-3-1 0,-3 3 1 16,1-3-1-16,-1 3 1 15,0-6-1-15,0 1 1 16,3 4-1-16,-3-5 0 16,0-2 0-16,-3-1 0 15,-1-1 0-15,0-2 0 16,2 0 0-1,-5-1 0-15,0 6 0 16,1-9 1-16,-6 5-1 16,3-4 0-16,1 1 0 15,-4 0 0-15,2-3 0 16,-6 3 0-16,1 2 0 0,-1 3 0 16,0-5 0-16,2 3 0 15,-2 7 0-15,3-3 0 16,4 6 0-16,0-1 0 15,2-1 0-15,3 2 0 16,4 1 0-16,0 0 1 16,0 0-1-16,2 0 0 0,3 0 0 15,1 1 0-15,5 4 0 16,7 3 0-16,2 7 0 0,-2-1 0 16,1 0 0-16,-3 4 0 15,-2 0 0-15,-2 7 0 16,2-3 0-16,-5 3 0 15,-3-5 0-15,-2 3 1 16,-1-3-1-16,-6 0 1 16,2 0-1-1,-4 0 1-15,1 3-1 16,-3 1 1-16,-2 0-1 16,-4 3 0-16,-3 2-1 15,-4 0 1-15,-1 7-11 0,-2 0 0 16,-3 3-74-16</inkml:trace>
  <inkml:trace contextRef="#ctx0" brushRef="#br0" timeOffset="70301.06">4669 16505 44 0,'0'0'0'15,"3"4"0"-15,-2-1 1 16,2 4 0-16,-3-7 1 0,2 1 1 16,-2-1 0-16,0 0 2 0,5-1 0 15,-3-3 0-15,2 0 0 16,2-2 0-16,3-2 1 16,2-1-3-16,14-5 1 15,6-2-1-15,4-2 0 31,7-3-1-31,3-1 0 16,3-3 1-16,0-5 0 0,3-2-1 16,7-3 0-16,2-4-1 15,17-8 1-15,14-8-1 16,-9 4 0-16,-2 3 0 16,-1 5 0-16,2 3 0 15,-7-2 1-15,-7 5-1 0,3-3 1 16,-3 4-1-16,-2-5 0 15,-2-1 0-15,1-6 0 16,3-1 0-16,-3 1 1 16,0-5-1-16,0 9 0 15,-5 5 0-15,5-1 0 16,2 1-1 0,2 1 1-16,-1-6-1 0,-9 6 1 15,-8-1-1-15,2-10 1 16,4-4-1-16,-13 10 1 15,-2 8-1-15,4-4 1 16,-3 6-1-16,-1 4 1 16,-5 8-1-16,1-4 1 15,5 0-1-15,-10 3 1 0,-6 4-1 16,12-8 1-16,4-5-1 16,-14 8 0-16,-2 3 0 15,-6 4 0-15,-1 2 0 16,-7 4 0-16,-3 2 0 15,7-5 0-15,0 1 0 16,-3 2 0-16,-2 0 0 0,-2 1 0 16,-2 6 0-16,-4-2 0 15,3 4 0-15,-5-4 0 16,1 5 0-16,-2 0 1 16,3-3-1-16,-3 3 0 15,3-6 0-15,-2 1 1 16,1 1-1-16,1 0 0 15,1 3 0-15,-1-7 0 16,-2 3 0-16,2-4 0 16,-3 1 0-16,-4-2 0 15,-1-1 0-15,-3 0 0 16,-1-1 0-16,-3-1 0 16,1 1 0-16,0 3 0 15,0-5 0-15,5 5 0 0,0 4 0 16,5 4 0-16,2-3 0 15,2 1 0-15,1 3 0 16,10 0 0-16,6 0 0 16,-7 7 0-16,-4 8 0 15,2-1 0-15,-2 7 0 16,-7 6 0 0,0 5 0-16,-6 10 0 15,-5-2 0-15,-2 0 0 16,-4 3-1-16,-4-10 1 15,-1-4-6-15,5-3 0 16,-1-4-90-16</inkml:trace>
  <inkml:trace contextRef="#ctx0" brushRef="#br0" timeOffset="71690.9299">6023 11796 64 0,'-4'-10'0'16,"-5"-5"0"-16,4 10 0 15,5 1 0-15,0-3 0 16,0 6 1-16,0 1 0 16,-2 1 1-16,2 6 0 15,0 7 0-15,0-14 0 16,2 0 1-16,5-7 0 15,0 4 0-15,10 3 1 0,10 0-2 16,-3-4 0-16,1-3-1 16,-3 3 1-16,-5 1-1 0,5-8 0 15,0-1 0-15,1-1 0 16,-6 1 0-16,4-14 1 16,-2-4-1-16,-2 5 1 31,-2 5-1-31,-9-15 1 15,-2-7-1-15,-1 13 1 0,-3 7-1 16,0-16 1-16,-3-10-1 16,0 12 1-16,2 5-1 15,-5 9 1-15,-4 1-1 16,4 6 0-16,-1 4-1 16,1 5 1-16,3 4 0 0,-1-1 0 15,-1 3-1-15,1 3 1 16,-2 5-1-16,-1 6 1 15,-2 12-1-15,-1 5 1 16,0 8-1-16,1 2 1 16,-4 6-1-16,0-7 1 15,-3 3-1-15,5 5 1 0,2 6-1 16,0 8 1-16,3 10-1 0,-7 9 1 16,1 13-1-16,1-1 1 15,5-1-1-15,-3-19 1 16,3-16-1-16,-1-11 1 15,-2-13-1-15,4-4 0 32,3-15 0-32,2 4 1 0,2-8-1 15,0-2 1-15,1-6-1 16,-1-8 1-16,2-14-1 16,3-3 1-16,2-9-1 15,6-1 1-15,5-9-1 16,-4 13 0-16,-3 3 0 15,7 1 0-15,-2 3 0 0,-1 5 0 16,-5 5 0-16,-2 3 0 16,-1 2 0-16,0 7 1 15,-2 7-1-15,0-1 1 16,-1 0-1-16,3 10 1 16,-1 7-1-16,-1 0 1 15,-1 11-1-15,4-8 0 16,-1 2 0-16,0 4 0 15,1 4-5-15,-1-8 0 16,-2-8-6-16,0-4 1 16,-1 0-69-16</inkml:trace>
  <inkml:trace contextRef="#ctx0" brushRef="#br0" timeOffset="72045.25">6525 12185 73 0,'2'-7'0'0,"0"0"0"0,0 0 0 16,1 3 1-16,-1-4 0 16,-2-3 3-16,5 8 1 15,-5-1 0-15,2-1 1 16,-2 3-2-16,0 2 1 15,0 7-1-15,-2-3 0 16,2 1-1-16,-5 10 0 16,3 7-1-16,-1-2 1 15,2 3-1-15,-2 10 0 16,-2 10 0-16,1 0 0 16,-2 7-1-16,2-4 1 15,2-5-2-15,-3-2 0 16,4-5-2-16,4 3 1 15,0 0-94-15</inkml:trace>
  <inkml:trace contextRef="#ctx0" brushRef="#br0" timeOffset="73735.77">5642 14244 84 0,'0'0'0'16,"0"8"0"-16,3-2 0 15,-3 2 0 1,3 3 1-16,3-5 0 16,0 2 0-16,1-7 0 15,2 2 0-15,-1-1 0 16,4-4 1-16,-3-1-1 16,6-3 1-16,3 0-1 15,-3-5 1-15,5-8-1 16,-4-2 1-16,-1-3 0 0,0-8 0 15,-1-11-1 1,-4 3 1-16,-3 1-1 16,-2-4 1-16,-1 4-1 0,-1 5 1 15,-6 5 0-15,3 5 0 16,0 5-1-16,-2 5 1 16,0 6-1-16,2 0 1 0,-3 4-1 0,1 1 1 15,1 3-1-15,-1 3 0 16,1 8 0-16,-4 3 0 31,1 0-1-31,-2 12 1 16,-1 11-1-16,-5 3 1 15,-1 11-1-15,0-2 1 16,-2 8-1-16,1-4 0 0,-3 1 0 16,2 17 1-16,-6 14-1 15,6-6 0-15,2-1 0 16,4-6 0-16,2-5 0 15,1-12 0-15,0-8 0 16,0-13 0-16,2-8 0 16,-1-5 0-16,1-9 0 0,0 0 0 15,1 1 0-15,3-6 0 16,0-2 0-16,3-5 0 16,1-2 0-16,-1-4 1 15,1-3-1-15,2 0 0 16,0-5 0-16,1-1 0 15,5 0 0-15,4-15 1 16,3-4-1-16,-3 7 0 16,-3 4 0-16,-4 8 0 15,-2 2 0-15,-1 6 1 16,-2-2-1-16,0 2 0 16,-3 4 0-16,6-1 0 15,-3 2 0-15,5 8 1 0,0 6-1 16,-1 4 1-16,-1 7-1 15,-2-1 1-15,1 2-1 16,1 1 1-16,0 1-1 16,2 1 0-16,0-1-2 15,4 0 1-15,-2 2-100 16</inkml:trace>
  <inkml:trace contextRef="#ctx0" brushRef="#br0" timeOffset="74252.89">6007 14728 106 0,'0'0'0'0,"5"4"0"15,-3-8 1-15,0-6 0 16,1 1 1-16,-2 3 0 0,11-2 0 31,3-3 0-31,1 5 0 16,-2 5 0-16,-2 8 0 15,-1 9-1-15,-6 2 1 16,-8 6-1-16,-1 0 1 16,-2 2-1-16,-2 1 1 15,1 3-1-15,4-7 0 16,0 1 0-16,9-1 0 0,6-1 0 0,-1-10 0 15,2-9-1-15,8-3 1 16,1-3-1-16,-2 3 1 16,-3-6-1-16,-3 4 0 15,-3 0 0-15,-5 2 0 16,-3 4-5-16,-3 5 0 16,0-1-87-1</inkml:trace>
  <inkml:trace contextRef="#ctx0" brushRef="#br0" timeOffset="80001.69">3096 12932 76 0,'0'0'0'0,"0"0"0"0,0 0 0 15,0 0 1-15,0 0 1 16,0 0 0-16,0 0 0 16,0 0 0-16,0 0 0 15,0 0-1-15,0 0 1 16,15-20-1-16,-6 10 1 15,2 2-1-15,-1-2 1 0,-1 5 0 16,1 2 0-16,1 3-1 0,7 3 1 16,0 8 0-16,2 8 0 15,-4 4 0-15,-1 11 0 16,-5 0-1-16,-3 6 1 16,-4 8-1-16,-8-8 0 15,-4 2 0-15,-2-1 0 16,-2 0-1-1,2-9 1-15,-1-3-1 16,3-9 1-16,2-1 0 16,1-5 0-16,3-5 0 15,3-3 0-15,0 1-1 16,0-14 1-16,3 0-1 0,0-3 1 16,3-2-1-16,1-3 1 15,2-1-1-15,2-4 1 16,1-5-1-16,7 1 1 15,3-3-1-15,-2-7 1 16,2-9 0-16,-3 11 0 16,0-4-1-16,1 0 1 0,-1 0-1 15,-1 1 1-15,2 3-1 16,-7 3 1 0,1 7-1-16,-3-1 1 15,-1 3 0-15,-1 2 0 16,-2 4 0-16,0 1 0 15,0 5-1-15,-5 1 1 16,-2 2 0-16,0 5 0 16,-5-2-1-16,1 9 1 15,-3 0-1-15,0 7 1 0,-2 5-1 16,-1 5 1-16,-3 6-1 16,1 7 1-16,-4 3-1 15,4 5 0-15,-4 3 0 0,9-4 0 16,0-2 0-16,10-3 0 15,1-5 0-15,5-6 0 16,2-7 0-16,3 1 0 16,1-5 0-16,-1-2 0 15,0-9-1-15,1 2 1 16,-5-8-3-16,4 2 1 0,-3-1-100 16</inkml:trace>
  <inkml:trace contextRef="#ctx0" brushRef="#br0" timeOffset="80518.23">3688 13231 79 0,'0'0'0'0,"-1"-6"1"16,1 0 0-16,0-3 3 16,1 0 0-16,2 3 0 15,-3-2 1-15,2 1-2 0,-2 3 1 16,0 4-2-16,0 0 1 16,0 0 0-16,2 4 0 15,0 3-1-15,1 7 1 16,4 4-1-16,-5 2 0 15,0 7-1-15,-4-3 1 16,0 7-1 0,-3 3 1-16,0 5-1 15,1-2 1-15,-2 1-1 16,3-4 0-16,3 2-2 0,-2-10 1 16,2-4-4-16,0-6 1 15,0 0-89-15</inkml:trace>
  <inkml:trace contextRef="#ctx0" brushRef="#br0" timeOffset="83432.97">3003 16218 76 0,'0'0'0'16,"-3"-7"0"-16,3 7 1 0,-1-3 0 15,2-1 1-15,2-1-1 16,0 0 1-16,0-1 0 16,4 0 1-16,2-1 0 15,5 5 1 1,1 2-1-16,0 9 0 16,1 6-1-16,-2 6 1 15,1 0-1-15,-4 2 0 16,-5 8-1-16,-3-5 1 15,-1 8-1-15,-4 2 1 16,-1 4-1-16,-3 3 0 16,-5 5-1-16,-1-5 1 0,0 2-1 15,1-11 1-15,1 0-1 16,4-11 1-16,0-3-1 0,3-5 1 16,0-5-1-16,3-10 1 15,3-3-1-15,0-5 1 16,3-3-1-16,5-15 1 15,5-11-1-15,-1-2 1 16,-2-1-1-16,0 3 0 16,0 3 0-16,3-5 0 0,2-2 0 15,-4 7 1-15,1 3-1 16,0-1 1-16,3 1-1 16,-5 5 1-16,-2 1 0 15,0 1 0 1,1 2 0-16,-5-3 0 15,3 3 0-15,-4 2 0 16,-1 3 0-16,-3 5 0 16,0 2 0-16,-2 4 0 15,0 3 0-15,0 3 0 16,0-3 0-16,0 3 0 16,-2 8-1-16,-2 2 1 0,-3 4-1 15,1 7 1-15,-6 3-1 0,2 7 1 16,-4 8-1-16,3-4 1 15,-2 4-1-15,2-2 1 16,4 2-1-16,2-7 1 16,1-1-1-16,4-2 1 31,4 1-1-31,6-6 0 16,3-4 0-16,0-4 0 0,2-5-1 15,-1-5 1-15,1-5-8 16,-2-1 1-16,-1-1-4 15,1-1 0-15,-3-4-67 16</inkml:trace>
  <inkml:trace contextRef="#ctx0" brushRef="#br0" timeOffset="84299.4">3428 16611 98 0,'-2'-3'0'15,"2"-5"0"-15,0 2 0 16,0 0 1-16,2-2 0 0,5-9 1 15,-1 5 0-15,0-2-1 16,1 2 1-16,2 2 0 16,0 0 0-16,2 2 0 15,1 3 1-15,1 3-1 16,-2 6 0-16,-2 7 0 0,-3 7 0 16,-3 10 0-16,-3 1 0 15,-3 5-1-15,-1 0 1 16,-2 6-1-16,1-4 0 15,-2 2 0-15,3-5 0 16,1-4-1-16,3-4 1 16,3-5-1-16,1-6 1 0,0-2-1 15,1-6 1 1,2-2-1-16,-4-2 1 16,3-2-1-16,-3 0 1 15,0 2-1-15,-3-2 1 16,1 0 0-16,-1 0 0 15,3-2 0-15,-3 2 0 16,5-4-1-16,-1 2 1 16,3-2 0-16,0 2 0 0,2 2-1 15,-3 0 1-15,3-4-1 16,-3 2 1-16,-1-3 0 16,-3 4 0-16,-2 1-1 15,0 0 1-15,0 0-1 0,0 0 1 16,3 4 0-16,-2-2 0 31,2 0-1-31,1 2 1 16,1-4-1-16,-1 0 1 15,-1 0-1-15,0 2 1 16,0 2 0-16,1-2 0 16,-2 0-1-16,-2-2 1 15,3 0-1-15,-3 0 1 0,0 0-1 16,0 0 0-16,1 2 0 0,-1-2 1 15,0 0-1-15,0 0 1 16,0 0-1-16,0 0 0 16,0 0 0-16,0 0 0 15,3-2 0-15,-3 2 0 16,0 0 0-16,0 0 0 16,0 0 0-1,0 0 0-15,0-4-1 16,0 4 1-16,0 0-7 15,-4 2 1-15,-1 2 0 16,1 2 1-16,-2 1-95 0</inkml:trace>
  <inkml:trace contextRef="#ctx0" brushRef="#br0" timeOffset="89814.98">1461 13262 71 0,'0'0'0'0,"0"0"0"15,-4 0 0-15,-1 0 1 16,-2 0 1 0,3 0 0-16,2 0 1 15,2 0 1-15,2 8-1 16,-2-8 0-16,2 0-1 0,0 0 0 16,2-4-1-16,4 0 1 15,0 1-1-15,3 2 1 16,0-1-1-16,8-1 1 15,9 2 0-15,-5 1 0 16,-4-5 1-16,-3 3 0 16,0 2 0-16,-2 0 0 0,-2 0-1 15,1 0 0-15,-4 0 0 16,1 0 0-16,-1 0 0 16,1 0 0-16,0-1-1 15,-4 1 1 1,1 0-1-16,-2 0 1 15,-1 0-2-15,1 0 0 16,-3 1-3-16,0 6 1 16,-2-6-92-16</inkml:trace>
  <inkml:trace contextRef="#ctx0" brushRef="#br0" timeOffset="90849.17">1806 12924 76 0,'0'0'0'16,"-6"-6"0"-16,3 3 0 15,-1-2 0-15,2 4 1 16,2-8-1-16,0 3 1 16,0-7 0-16,2 2 1 31,2-1 0-31,0 1 1 0,4-1-2 15,-2 4 1-15,5 2 0 16,-2 4 0-16,-2-2 0 16,5 4 0-16,4 4 0 15,1 4 0-15,4 9-1 16,-4 4 1-16,-4 8 0 16,-4 6 0-16,-6 5-1 0,-3 3 1 15,-6 5-1-15,0 0 0 16,0-4 0-16,-1-5 0 15,3-6-1-15,-2-12 1 16,3 0-1-16,1-6 1 16,2-6-1-16,0-1 1 15,0-5-1-15,2-3 1 0,1-3-1 0,3-5 1 16,-2 2-1-16,6-8 1 16,2-9-1-16,2 0 0 15,-3-14 0-15,5 2 1 16,-2 3-1-16,2-5 0 15,3 2 0-15,-4-1 0 32,2-7 0-32,-1 4 0 0,-1 7 0 15,1 1 1-15,-5 5-1 16,1 4 1-16,-5-3-1 16,2 5 1-16,-2 4-1 15,0 1 1-15,-2 5-1 16,-1 2 1-16,-1 5 0 15,0-2 0-15,-6 5 0 0,3 0 0 16,-3 5 0-16,-1 2 0 16,-5 3-1-16,-1 9 1 15,-3 1 0-15,1 9 0 16,2 8 0-16,-1 0 0 16,0 6-1-16,1 2 1 15,7-2-1-15,0-1 1 16,6 6-1-16,0-13 1 15,7 1-1-15,-1-10 0 16,0-6-1-16,5-6 0 16,1-3-3-16,2-3 1 15,2-1-92-15</inkml:trace>
  <inkml:trace contextRef="#ctx0" brushRef="#br0" timeOffset="91635.62">2200 13313 67 0,'0'0'0'0,"2"-9"0"16,-2 3 0-16,4-2 1 0,-1 2 1 16,1-2 0-16,-1 2 0 31,1-2 1-31,2 2 0 15,3 2 0-15,-3-3 0 16,4 4 1-16,-4-1 1 16,1 4-2-16,2 0 1 15,4 1-2-15,-2 7 0 16,0 7-1-16,-1 7 1 0,-4 3-1 16,-6 7 1-16,-6 5-1 0,-4 5 0 15,-6 1-1-15,4 0 1 16,-1-1-1-16,3-5 1 15,4-5-1-15,-1-7 1 16,4-5-1-16,3-3 1 16,3-7-1-16,1-4 0 15,3-6 0 1,-2 0 1-16,2-2-1 16,0-2 1-16,2 0-1 15,-2-2 1-15,2 2-1 16,-2-4 1-16,0 3-1 15,-2-1 1-15,-1 3-1 0,14-10 1 16,8-3-1-16,-4 6 1 16,0-5-1-16,-2 5 0 15,-4 3-1-15,-6-1 0 16,-3 5-6-16,2-5 0 16,-3 2-70-16</inkml:trace>
  <inkml:trace contextRef="#ctx0" brushRef="#br0" timeOffset="92207.2899">2346 12307 71 0,'-2'0'0'16,"-8"0"0"-16,7 0 1 15,0 0 0-15,3 0 0 16,0 0 2-16,3 0 0 16,3 0 0-16,-2-5 1 0,3 5 0 15,11-3 0 1,8-2-1-16,-8 4 0 16,-1 1-1-16,-1-5 0 15,0 1-1-15,-3 0 1 16,-4 1-1-16,-3 0 1 15,1 3-1-15,-3-4 0 16,1 2-1-16,2-1 0 16,0 3-2-16,2-2 1 15,-3 1-78-15</inkml:trace>
  <inkml:trace contextRef="#ctx0" brushRef="#br0" timeOffset="92591.33">2456 12146 66 0,'0'-8'0'16,"3"-10"0"-16,-3 7 0 16,-3-1 1-16,1 4 0 0,0 0 3 15,0 4 0-15,-2 4 0 0,1-7 1 16,-1 6-2-16,4 1 1 15,0 0-1-15,4 8 0 16,-1-2 0-16,-3 6 1 16,1 4-1-16,-2 2 0 31,-2 5-1-31,3-3 1 16,3 2-2-16,1 1 1 15,-2-1 0-15,2 4 0 16,1 3-1-16,-3 2 1 0,-2 3-1 15,3-1 1-15,-1-1-2 16,2-3 1-16,-1-1-1 16,3-2 0-16,-2-1-3 0,1-8 0 15,-1-2-86-15</inkml:trace>
  <inkml:trace contextRef="#ctx0" brushRef="#br0" timeOffset="93309.07">2341 12192 90 0,'-1'-4'0'0,"-5"1"0"16,6-2 1-16,0-1 0 0,0 6 0 15,0-3 0-15,3 4 1 16,1 4 0-16,5 3 0 15,0-1 0-15,2 4 0 16,4 3-1-16,-1 2 1 16,2 2-1-16,-1 5 1 15,-2-4-1 1,0 1 0-16,0 2-1 0,0-6 1 16,-1-3-1-16,-1-6 1 15,-2 0-1-15,0-12 1 16,0-1-1-16,-1-4 1 15,1-5-1-15,1 0 0 16,-1-2 0-16,0 0 0 16,1-8 0-16,-1 2 0 0,2 6 0 15,-2-6 0-15,0 4 0 16,-3 4 0-16,1 0 0 16,-3 5 0-16,1 2 0 15,-5 4 1-15,0 2-1 16,-2 4 1-16,-5 5 0 15,-2 8 0 1,-1 3 0-16,-6 7 0 16,-7 4 0-16,2 5 0 15,-5 6 0-15,3 3 0 16,-2 2 0-16,-1 3 0 16,-6 3 0-16,10-14 0 15,7-11-1-15,4-3 1 16,2-4-1-16,0-5 0 0,1-7-2 0,3 1 1 15,3-3-4-15,2-5 0 16,0 0-79-16</inkml:trace>
  <inkml:trace contextRef="#ctx0" brushRef="#br0" timeOffset="95946.47">1499 16239 71 0,'0'0'0'16,"0"0"1"-1,0 0 0-15,0 0 0 16,7-25 0-16,-1 15 1 15,3 0-1-15,2-1 1 16,2 3 0-16,-1 2 0 16,4 0 0-16,0 3 0 15,0 3 1-15,-3 9 1 16,3 7-2-16,-6 4 0 0,2 8-1 16,-6 1 1-16,-3 8-1 15,-6 3 1-15,-3 5-1 0,-3 11 0 16,-7 4 0-16,-4 14 0 15,-2 6-1-15,2-18 1 16,2-9-1-16,5-16 1 31,4-16-1-31,5-8 1 16,1-12-1-16,3-6 1 16,3-10-1-16,1-5 1 0,3-6-1 15,2-5 1-15,3-3-1 16,0-5 1-16,4-6-1 15,0 7 1-15,-3-1-1 16,0 9 1-16,0-3-1 0,9-10 1 16,7-5-1-16,-7 6 1 15,2 0-1-15,-3-1 1 16,-4-1-1-16,-1 5 1 16,-4 5 0-16,0 5 0 15,-1 7 0-15,-4 4 0 16,-2 5 0-1,-1 5 0-15,-4 7 0 16,0 1 0-16,-3 8 0 0,-1 6 0 16,-3 10 0-16,-2 13 0 15,0 5-1-15,-4 7 1 16,3 4-1-16,-2-2 1 16,1 0-1-16,2 9 1 15,0 10-1-15,6-13 1 16,6-5-1-16,3-15 0 0,1-14 0 15,5-7 0-15,1-6-3 16,0-5 1-16,0 3-94 16</inkml:trace>
  <inkml:trace contextRef="#ctx0" brushRef="#br0" timeOffset="96348.7">1972 16648 96 0,'0'0'0'16,"0"0"0"-16,0 0 0 0,0 0 1 15,0 0 0-15,0 9 2 16,0 4 0-16,0 2-1 16,0 10 1-16,-2 6 0 15,2 1 0-15,-3 7-2 16,2-2 1-1,-2 1 0-15,3-4 0 16,-2-3-2-16,0-5 1 16,2-1-2-16,2-8 0 15,-2-4-5-15,5-7 1 16,-1 0-73-16</inkml:trace>
  <inkml:trace contextRef="#ctx0" brushRef="#br0" timeOffset="96848.68">2053 15813 78 0,'5'0'0'0,"2"-2"1"0,2 1 0 16,-2-4 1-16,10-4 0 15,8-5 0-15,-3 3 1 16,2-4 0-16,0 1 0 16,0 2 1-16,-3 2 0 15,-4-1-1-15,-1 2 0 16,-1 0-2-1,-2 1 1-15,1 2-2 16,-3-5 0-16,-1 5-2 16,0-2 1-16,-4 2-6 15,-6-3 1-15,3-2-61 16</inkml:trace>
  <inkml:trace contextRef="#ctx0" brushRef="#br0" timeOffset="97165.2">2232 15506 89 0,'0'-4'0'16,"0"-3"0"-16,0 0 0 15,0 1 1-15,0 0 0 16,-3 2 1-16,3 4 1 16,-3-5 0-16,3 5 1 15,0-1-1-15,0 1 0 16,-4 6 0-16,2 8 1 15,-2 6-1-15,-1 4 0 16,0 5-1-16,1 4 0 16,-1 6-1-16,1-5 1 15,-1 6-1-15,1-3 1 0,1 2-1 16,0-10 0-16,0-1-1 16,2-7 1-16,-2 1-2 15,3-7 1-15,-2-2-5 16,2-4 0-16,-2-2-83 15</inkml:trace>
  <inkml:trace contextRef="#ctx0" brushRef="#br0" timeOffset="97773.15">2021 15652 92 0,'0'-3'0'16,"0"-6"0"-16,0 6 0 15,0 0 0-15,0 0 1 0,-3-2 0 16,3 5 1-16,0 0-1 15,3 5 1-15,1 1 1 16,5 3 0-16,0 5-2 16,4 3 1-16,0 3-1 0,6 0 1 15,-3 5 0-15,4 0 0 32,1-5-1-32,1-2 1 15,1 1-1-15,3-7 0 16,-4-4 0-16,-3-2 0 15,-2 0 0-15,-1-4 0 16,0-1 0-16,-4-2 0 16,-5-5 0-16,2-2 0 0,-2-5-1 15,0-7 1-15,-2-9-1 0,-1 3 1 16,3 0-1-16,-5 1 1 16,1-1 0-16,-3 6 0 15,-3 6 0-15,1 1 0 16,2 5-1-16,-3 4 1 15,1 7-1-15,-4 6 1 16,-6 8-1-16,-1 7 1 0,-7 8 0 16,-5-1 0-16,-3 7-1 15,-7 7 1-15,-4 4-1 16,4-7 1-16,5 0-1 16,5-2 0-16,6-5-4 0,-1-2 0 15,2-1-92-15</inkml:trace>
  <inkml:trace contextRef="#ctx0" brushRef="#br0" timeOffset="102016.77">9231 13946 63 0,'2'7'0'0,"0"3"0"0,-2-11 1 16,-2-15 0-16,2 5 1 16,-2-1 2-16,-1 3 0 15,2-1 0-15,-2 6 1 16,3-2-2-16,0 2 1 16,0 2-1-16,0 2 1 15,-2 2-1-15,0 11 0 0,-3 7-2 16,1 8 1-16,1 11-1 15,1-4 1-15,2 5-1 0,5 0 0 16,-1 5 0-16,5-8 0 16,5-6 0-16,4-8 0 15,1-1-1-15,4-13 1 16,3-3-1-16,-1-4 1 16,-6-4-1-16,1-4 1 15,-2-3-1 1,-1-16 1-16,2-6-1 15,-3-1 1-15,-1-2-1 16,-2-5 1-16,0-4-1 16,-3 6 1-16,0 0-1 0,-4 9 1 15,-3 3-1-15,-1 7 1 16,0 4-1-16,1 0 1 16,-3 6 0-16,0 2 0 15,0 0 0-15,0 1 0 16,0 2-1-16,0 3 1 15,0 0-1-15,0 3 1 0,0 8 0 16,0 5 0-16,-3 10-1 16,-1 3 1-16,-3 10-1 15,0 4 1 1,1 7-1-16,-3 1 1 16,-3 2-1-16,2 1 1 15,-4 4-1-15,-1 2 1 16,-1 6-1-16,-6 11 1 15,-3 10-1-15,1-16 1 16,-2-5-1-16,1-20 1 16,1-13-1-16,6-11 0 0,3-12 0 0,0-4 1 15,1-4-1-15,4-4 0 16,2-2 0-16,4-2 0 16,0 0 0-16,2-4 0 15,2-2 0-15,2-14 0 16,2-11 0-16,0 10 0 15,1 3 0 1,1 2 0-16,4-1 0 16,-1 5 0-16,2 2 0 15,-1 4 0-15,-1-1 0 16,3 1 0-16,2-2 0 16,1 2 0-16,-1 1 0 15,-1 0 0-15,-1 0 0 16,-3 5 0-16,-1 0 0 0,0 1 0 15,0 2-1-15,-1-1 1 16,4-1-2-16,2 0 1 16,5-4-1-16,-1 1 1 15,3-2-3-15,1 5 1 16,1-6-6-16,-2 7 0 16,-4-3 0-16,-2 6 0 0,0-1-55 0</inkml:trace>
  <inkml:trace contextRef="#ctx0" brushRef="#br0" timeOffset="102449.18">9764 14678 90 0,'-2'3'0'0,"-2"-1"0"16,1-2 0-16,1 0 1 15,2 0 1 1,2 1 0-16,-2-1 0 16,3 7 1-16,-3 2 0 15,0-2 0-15,0 9 0 16,0 9-1-16,-3 1 1 16,-1-1-1-16,-1 5 0 15,1 7-1-15,-1 2 1 16,1 3-1-16,0-4 0 0,4-1-1 15,0-4 0-15,0-2-2 16,1-11 1-16,2 0-85 16</inkml:trace>
  <inkml:trace contextRef="#ctx0" brushRef="#br0" timeOffset="103805.98">10565 13833 82 0,'2'8'0'0,"-2"5"0"0,0-9 1 16,0-8 0-16,0-1 1 15,0 2 0-15,-2-2 0 16,-1 4 0-16,3 1 0 16,-4 3 0-16,1 12 0 15,3 9-1-15,-3 8 1 16,3 3-1-16,0 7 1 0,3 7-1 15,6-4 0-15,1 2 0 16,6-10 0-16,0-8 0 16,3-9 0-16,4-9-1 0,-4-5 1 15,-1-3-1-15,-1-6 1 16,-4-3 0-16,6-18 0 16,0-8-1-16,-3 0 1 15,-3-7-1-15,-1-6 1 16,0-4-1-16,-3 10 1 15,-2 9 0 1,-1 5 0-16,-1 3-1 16,-4 8 1-16,1 4 0 15,-2 2 0-15,0 2 0 0,0 1 1 16,0 2-1-16,0-2 0 16,1 4-1-16,-1 1 1 15,0 0 0-15,-1 6 0 16,-2 3-1-16,-1 8 1 15,-1 8-1-15,1 3 1 16,1 9-1-16,-1 1 1 0,-1 4-1 16,-2 3 1-16,1 4-1 15,0-2 1-15,-3-1-1 16,-2 2 1-16,-2 4-1 16,-3 5 1-1,-6 6-1-15,-4 15 1 16,-6 13-1-16,4-20 1 15,-4-10-1-15,6-20 1 16,4-15-1-16,4-12 1 16,7-10-1-16,-1-4 1 15,5-4-1-15,3-2 0 16,1 0 0-16,3-7 0 0,1-4 0 16,7-14 0-16,5-7 0 0,0 5 0 15,1 4 0-15,2-3 0 16,5-1 0-16,-1 5 0 15,-3 2 0-15,1 3 0 16,2-3 0-16,-5 10 0 31,1-1 0-31,-6 7 0 16,-3 5 0-16,0-3 0 0,-2 7 0 16,-3-1 0-16,2-1 0 15,-1 2 0-15,-3 1 0 16,4 0 0-16,-1-4-2 15,4 0 0-15,5-1-7 16,0 4 1-16,1-6-77 0</inkml:trace>
  <inkml:trace contextRef="#ctx0" brushRef="#br0" timeOffset="104539.28">10945 14567 61 0,'4'2'0'0,"1"0"1"0,0-9 1 16,-3-9 0-16,2-2 0 15,1-4 1-15,2 2 0 16,0-3 0-16,8 3 0 15,5 2-1-15,-3 4 1 16,1 6 1-16,0 3 0 16,-1 5-1-16,-1 13 0 15,-7 2-1-15,-2 13 1 16,-5 0 0-16,-3 7 0 16,-3 5-1-16,-5 2 0 15,-5 3-1-15,-2-2 1 16,-4 0-1-16,2-4 1 15,-2-4-1-15,4-1 1 16,4-6-2-16,3-3 1 0,3-5-1 16,6-5 1-16,6-4-1 15,4-5 1-15,8-4-1 16,-4-2 1-16,1-2-1 16,0 0 1-16,3-2-1 15,-3 1 1-15,1-2-1 16,-3 1 1-16,-1 2 0 0,1-4 0 15,-4 1 0-15,3 4 0 16,0-1 0-16,-2 2 0 16,-2 0 0-16,-2 0 1 15,-2 0-1-15,-1 0 0 16,-1 0 0-16,-2 0 1 16,0 0-1-16,0 0 0 15,0 0-1-15,0 0 0 16,0 0-5-16,0 0 0 15,0 0-92-15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420" units="cm"/>
          <inkml:channel name="Y" type="integer" max="111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28.47894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1-15T06:53:26.85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42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8.62069" units="1/cm"/>
          <inkml:channelProperty channel="T" name="resolution" value="1" units="1/dev"/>
        </inkml:channelProperties>
      </inkml:inkSource>
      <inkml:timestamp xml:id="ts1" timeString="2021-01-15T06:56:20.403"/>
    </inkml:context>
  </inkml:definitions>
  <inkml:trace contextRef="#ctx0" brushRef="#br0">17809 3062 152 0,'0'0'0'0,"0"0"0"16,10-24 0-16,-3 15 0 16,-5 1 0-16,4-2 1 15,-2 6-1-15,-2-1 0 16,1 5 0-16,-3 0 1 16,3 5-1-16,-3-1 0 15,0 6 0-15,0-2 0 0,-2 1 0 16,1-1 0-16,-1 2 0 15,1-1 0-15,1-4 0 16,-2 1 0-16,1 2-5 16,-1-5 0-16,2 3-42 15,0-2 0-15,0 3 25 0</inkml:trace>
  <inkml:trace contextRef="#ctx0" brushRef="#br0" timeOffset="1787.66">17663 3668 159 0,'0'0'0'0,"0"0"0"0,0 0 0 15,5-33 0-15,0 5 0 16,0-7 0-16,1-2 0 16,0-2 0-16,4 1 0 15,2 3 0-15,-3 2 0 16,1-2 0-16,3 2 0 16,-3-6 0-16,2 1 0 0,2 3 0 15,-4-1 0-15,0-4 0 16,0 3 0-16,0 2 0 15,-2 5 1-15,1 1-1 16,0 9 1-16,0 3-1 16,-2 4 1-16,-4 2-1 15,0 0 1 1,0 5-1-16,0 2 1 16,-1 4-1-16,2-6 1 0,-4 3-1 0,2 3 0 15,2 3 0-15,-2-1 1 16,4 6-1-16,-2-4 0 15,3 6 0-15,-2-1 0 16,-2-1 0-16,1 10 1 16,1 5-1-16,-3 1 1 15,2 7-1-15,2 1 1 16,-2 3-1-16,3-2 1 16,-2 2-1-16,0-4 0 15,2 1 0-15,-5-5 0 16,2-4 0-16,0-1 0 15,0 2 0-15,0-7 0 0,1 2 0 16,0-1 1-16,0-1-1 16,-1-3 0-16,0-4-2 15,-1-1 0-15,1-1-8 16,-2 0 1-16,0-8-34 16,1 0 0-16,2-3 11 0</inkml:trace>
  <inkml:trace contextRef="#ctx0" brushRef="#br0" timeOffset="2268.48">17760 3310 92 0,'0'0'2'15,"0"0"0"1,-2 0 5-16,2 0 1 16,4 0-5-16,5 4 0 15,0-4 0-15,4 0 0 16,3-8 0-16,1 6 0 0,0-5 0 16,-2 7 0-16,-2-5-1 15,-2 5 0-15,-3 0 0 16,-4-1 0-16,-1 1 0 15,1 0 0 1,-4 0-1-16,3 0 1 16,0 0-1-16,-3 0 0 15,1 0-2-15,-1 0 1 16,2 0-34-16,3-5 0 16,-2 2-16-16</inkml:trace>
  <inkml:trace contextRef="#ctx0" brushRef="#br0" timeOffset="3223.85">18190 3341 154 0,'4'-63'0'15,"3"30"0"1,-4-2 0-16,-2-1 0 0,-1 0 0 16,0-1 0-1,0 6 1-15,2 4-1 0,-2 0 0 16,1 8 0-16,-1-3 1 15,-1 8-1-15,1-5 1 16,0 8-1-16,1 1 1 16,1 4-1-16,-1-2 1 15,-1 2-1-15,0 3 1 16,0-5-1-16,0 6 1 0,0-2-1 16,0 4 1-16,-3 4 0 15,3-4 0-15,0 0-1 16,0 0 0-16,0 0 0 15,0 0 1-15,0 5-1 16,0 3 1-16,0 3-1 16,0 11 1-16,-1 14-1 0,1-4 1 15,-2 4-1-15,2-1 1 16,2 6-1-16,2 5 0 16,2 4 0-16,1-10 1 15,3-7-1-15,-1-6 0 16,3-2-4-16,1-9 1 15,-1-2-16 1,1-3 1-16,-1 0-69 0</inkml:trace>
  <inkml:trace contextRef="#ctx0" brushRef="#br0" timeOffset="3725.09">18099 3155 79 0,'0'0'5'0,"0"0"0"16,-1 5 3-16,-2-5 1 15,0 0-5-15,-1 0 0 16,1 0-1-16,3 0 1 0,7-5-1 0,-3 2 0 16,2-3-1-16,2 2 0 15,1 0 0-15,4 0 0 16,1-2 0-16,0 3 0 15,1-8 0-15,2 3 0 32,1-1 0-32,-3 5 1 0,2-2-1 15,-4 3 1-15,-5-2-1 16,-2 5 0-16,-1-3-1 16,-3 3 1-16,-2 3-1 15,0-3 1-15,0 0-2 16,0 0 1-16,0 0-1 15,0 0 0 1,2-3-4-16,-2 3 0 16,0 0-109-16</inkml:trace>
  <inkml:trace contextRef="#ctx0" brushRef="#br0" timeOffset="4697.87">18962 2956 169 0,'0'0'0'0,"0"0"0"16,0 0 0-16,0 0 0 16,-2 32 0-16,-2-5 0 15,4 14 0-15,-4-10 0 16,2 1 0-16,-1 9 0 0,-1 6 0 16,3-9 1-16,-3-5-1 0,3-7 0 15,0-8 0-15,0 6 1 16,-2-2-1-16,2 0 1 15,-1 2-1-15,2-3 1 32,-3-6-1-32,2 7 1 15,1-4-1-15,0-1 1 16,-1-1-1-16,1 0 1 0,-1-7-1 16,1 1 1-16,-2 0-1 15,2-2 0-15,0 2-3 16,3-7 0-16,2-3-39 15,1-3 1-15,1-3-11 16</inkml:trace>
  <inkml:trace contextRef="#ctx0" brushRef="#br0" timeOffset="5735.06">19121 3101 135 0,'0'0'0'15,"7"-22"1"-15,-1 8 0 16,0-5 0-16,3 2 0 16,2-5-1-16,1 3 1 15,3-3-1-15,0-2 1 16,3 3 0-16,-2 1 0 0,2 3 0 16,-1-1 0-16,2 4-1 15,-1-7 1-15,-1 1-1 0,-4 3 1 16,1-4-1-16,-1 1 1 15,-3-6-1-15,0 7 1 16,-1 2-1-16,-2-3 1 16,-3 2-1-16,-3 10 1 15,1 2-1-15,1-2 1 16,1 3-1 0,-2 1 1-16,-2 0-1 15,-2 0 1-15,-2 2-1 16,-1 2 0-16,-3-3 0 15,0 3 0-15,-3 0 0 16,2 3 0-16,2 3 0 16,0-2 0-16,1 0 0 0,0 6 0 15,2 4 0-15,4 16 0 16,4 11 0-16,2-5 0 16,2 1 0-16,-1-6 0 15,1-4 0-15,-2 1 0 16,-2-7 0-16,-2-5 1 0,-1-4-1 15,-4 1 1-15,-2 1-1 16,-5 4 1-16,0 2-10 0,2-12 0 16,1-3-90-16</inkml:trace>
  <inkml:trace contextRef="#ctx0" brushRef="#br0" timeOffset="6520.31">19510 2994 87 0,'0'0'2'16,"0"0"0"-16,0 0 3 15,0 0 0-15,0 0 0 0,0 0 1 16,13-6-3-16,-7 1 1 15,1 2-1-15,0-3 1 16,0-7-2-16,3 0 0 16,-3-1-1-16,0-5 1 15,1-3-1-15,-4 0 0 0,0-6 1 16,1-7 0-16,-2-6-1 16,1 1 1-16,-3 7-1 15,0-8 0 16,-1-3 0-31,-1 8 1 16,-3 9-1-16,3 3 1 16,0 10-1-16,2 1 1 15,3 9-1-15,-4-4 1 16,0 6-2-16,0 2 1 16,-5 0-1-16,5 0 1 15,-4 6-1-15,3-2 1 0,1 0-1 16,-2 23 1-16,-2 14-1 15,2-6 1-15,2-2-1 0,2 7 1 16,0-3-1-16,2-2 0 16,0-2-4-16,5-1 1 15,6-5-31-15,-5-4 0 32,1 3-19-32</inkml:trace>
  <inkml:trace contextRef="#ctx0" brushRef="#br0" timeOffset="6992.63">19465 2745 94 0,'0'0'2'0,"0"0"1"16,0 4 0-16,7 0 1 15,0-4 1-15,2 0 0 16,-1-4-3-16,4 0 1 15,0 2-1-15,6 2 0 0,0 0-1 16,7-8 1-16,-3 0 1 16,0 2 0-16,-2-2 0 15,-2 3 0-15,-5 1 0 16,-1-1 0-16,-4 5 0 16,-4 0 0-16,-2 0-1 15,-2 0 1-15,2-5-2 0,-2 5 0 16,2 0-1-16,3 0 1 15,-5-3-1-15,2 3 1 32,2 0-2-32,-3-5 0 0,2 5-25 0,-3 0 0 15,0 0-44-15</inkml:trace>
  <inkml:trace contextRef="#ctx0" brushRef="#br0" timeOffset="34603.25">20130 3380 116 0,'0'0'1'15,"0"0"1"-15,8-17 1 0,-6-11 1 16,1-7-1-16,2-9 0 16,1-8 0-16,0 0 1 15,1-3-2-15,2-7 0 16,1 1 0-16,0 4 0 15,-2 6-1-15,-2-4 1 16,-3 1-1-16,2 9 1 16,2 0-1-16,-4 17 0 15,1 11 0-15,-2-1 0 16,1 9 0-16,-2-5 1 16,-2 6-1-16,2 4 0 0,1 4 0 15,-2 0 0-15,0 0-1 16,0 0 1-16,0 0-1 15,0 0 1-15,1 8-1 0,-2 16 0 16,-2 17 0-16,-1-6 0 16,0-4 0-16,0 14 1 31,-1 5-1-31,0 4 0 16,3 4 0-16,3-3 0 15,5-4 0-15,0-2 0 0,2-8 0 16,6 0 0-16,0-6-1 15,-1-4 1-15,0-4-5 16,-1-9 0-16,-1-3-19 16,0-7 1-16,1 3-50 0</inkml:trace>
  <inkml:trace contextRef="#ctx0" brushRef="#br0" timeOffset="35151.49">20017 2962 98 0,'0'0'1'0,"0"0"1"15,-2 0 1-15,-1 4 1 16,1-4-2-16,2 0 0 15,0 0 2-15,11 0 0 32,6-5 2-32,5 0 0 15,5 2-2 1,-1-2 1-16,3-1-2 16,-3 3 0-16,3-2 0 15,-3 2 0-15,-1 1-1 0,-7-2 0 16,-3 4 0-16,-6-4 1 15,-3 4 0-15,0 0 0 16,-4 0-2-16,0 0 1 16,0 0-1-16,-2 0 0 0,0-6-1 15,0 6 0-15,0 0-4 16,3 0 1-16,1-3-36 16,3 3 0-16,1 0-14 15</inkml:trace>
  <inkml:trace contextRef="#ctx0" brushRef="#br0" timeOffset="35761.11">20451 2970 103 0,'0'0'5'0,"0"0"0"16,0 0 1-16,0 0 0 15,0 0 0-15,0 0 0 16,0 0-3-16,0 0 1 16,0 0-2-16,0 0 1 0,0 0-2 0,0 0 1 15,0 0-1-15,0 0 1 16,0 0-1-16,0 0 0 16,0 0 0-16,-3 19 0 15,-3 13-1-15,-1-1 1 16,1 4-1-16,2 6 1 31,0 0-1-31,3-6 1 0,1-2-1 16,0-7 0-16,0-3-1 15,0-5 1-15,1-4-10 16,3 0 1-16,0-5-92 0</inkml:trace>
  <inkml:trace contextRef="#ctx0" brushRef="#br0" timeOffset="35968.4">20470 2800 117 0,'0'0'0'0,"2"-2"0"31,0-2-84-31</inkml:trace>
  <inkml:trace contextRef="#ctx0" brushRef="#br0" timeOffset="37125.11">20544 2890 132 0,'0'0'1'0,"2"3"0"16,2 2 0-16,0-2 1 15,0 3-1-15,-2 2 1 16,1-2-1-16,0 4 1 15,-3 1-1-15,2 13 0 16,-2 4 0-16,0-1 0 16,0-2 0-16,0-1 0 15,0-5-1-15,0-2 1 16,0-3-1-16,0 0 1 16,0-2-1-16,0 2 1 15,-2-5 0-15,2-1 1 16,0-2-1-16,2-6 0 0,1-6-1 15,1-11 1-15,0-5-1 16,2-5 1-16,1-8-1 16,1 5 1-16,2-5-1 15,-2 7 1-15,1 6-1 16,0 0 0-16,0 8 0 16,-1 1 0-1,2 2 0-15,-1 3 0 16,-1 5 0-16,0 1 0 15,-2-2 0-15,2 4 0 16,-2 0 0-16,2 6 0 16,0 2 0-16,-4 1 0 15,-1 5 0-15,-1-1 0 16,0 1 0-16,-2-1 0 0,0-4 0 0,0 9 0 16,1 5 0-16,-1-5 0 15,0-1 0-15,0-1 0 16,-1-2 0-16,-1-3 0 15,1 3 0-15,0-11 0 16,0-1 1-16,1 3 0 16,1 3 0-16,1-8 0 0,1 0 0 15,1-5 0-15,-1-3 0 16,0-1 0-16,-1-4-1 16,3-11 1-16,-1-1-1 15,2 1 1-15,3-4-1 16,0 1 0-16,0 2 0 15,-1 6 0 1,2 5 0-16,0 0 0 16,-2 2 0-16,1 3 0 31,1 3 0-31,-3 1 0 16,-3 10 0-16,0-4 0 15,-1 7 0-15,2 6 0 0,3 4 0 16,-1-4 0-16,2 3-1 0,0 10 1 15,5 0-1-15,-2 1 0 16,1-4 0-16,1-7 0 16,2-4 0-16,-4-5 1 15,-4-5 0-15,2-9 0 16,-5-12 0-16,0 1 0 16,-1-3 0-1,0-1 0-15,-2 1 0 16,1-1 1-16,-1 7-1 15,1 0 1-15,-1 6 0 16,-1 3 0-16,-2 0 0 16,1-1 0-16,0 6-1 0,0 0 1 15,2 3-1-15,2 0 1 16,-2 2-1-16,-2-2 1 16,0 3-1-16,-2 2 1 15,-1 2-1-15,1-1 0 16,1-1 0-16,-3 10 0 15,1 2 0-15,0 1 0 0,1-4-1 16,0 3 0-16,1-2-14 16,2-1 0-16,1-3-47 0,3-1 0 15,-2-2 67-15</inkml:trace>
  <inkml:trace contextRef="#ctx0" brushRef="#br0" timeOffset="37310.14">21042 2691 114 0,'0'0'1'0,"1"-5"1"16,4-1-1-16,-5 3 1 15,2-2-3-15,-2 5 0 16,0 0-84-16</inkml:trace>
  <inkml:trace contextRef="#ctx0" brushRef="#br0" timeOffset="37811.68">21107 3125 91 0,'0'0'4'16,"0"0"0"-1,4 8 10-15,-1-3 1 16,3 3-12-16,2-2 0 15,3-6-1-15,-2-6 1 16,-1-7-2-16,4-1 1 31,2-1-1-31,2-10 0 16,-2-2 0-16,1-1 1 0,-2 1-1 16,-4 0 0-16,-2-1 0 15,-3 7 0-15,0 1 0 16,-2 3 0-16,-4-1 0 15,-1 1 0-15,-1 7-1 16,-1 1 1-16,-2 1-1 0,-2 1 1 16,0 3-1-16,-1 1 0 15,-1 3 0-15,3 0 0 16,0 7-3-16,0 0 0 16,2 1-12-16,3 1 1 15,-4 1-25-15,4-2 0 16,-1 1 19-16</inkml:trace>
  <inkml:trace contextRef="#ctx0" brushRef="#br0" timeOffset="38074.8">21302 2884 119 0,'0'0'2'16,"4"0"0"-16,5 0 3 16,-6 0 0-16,3-4-1 15,0 0 1-15,2 4-2 16,-4 4 1-16,0 4-3 0,3 2 1 16,-2-1-1-16,3 5 0 15,-1 4-1-15,1-4 0 16,-3 3-7-16,2 2 0 15,-1 3-93-15</inkml:trace>
  <inkml:trace contextRef="#ctx0" brushRef="#br0" timeOffset="38916.83">21494 3002 98 0,'0'0'3'0,"0"0"0"16,4 0 1-16,4 0 0 0,2-5-1 15,2 2 1-15,2-3-1 16,0-2 0-16,1 2 0 16,-2-6 0-16,-1 3 0 15,0-5 0-15,-2 4-2 16,2-12 1 15,0-5-1-31,-4 4 1 16,-3 1 0-16,-5-2 0 15,0 7-1-15,-9 4 0 0,-4 2 0 16,4 3 0-16,-1 8 0 16,-4 8 0-16,-6 8-1 15,4 1 1-15,-1 2-1 0,4-6 1 16,3 1-1-16,4 3 0 15,4 1 0-15,1-4 0 16,2 3 0-16,6-3 0 16,4-9 0-16,2 0 0 15,0-5 0-15,1-5 0 16,0 0 1-16,-2-7 1 0,-4 2 0 16,-2-4 0-16,1 5-1 15,-3-4 1-15,0-1 0 16,-1 0 1-16,0 1-2 0,0 0 1 15,-3 7-2-15,4 3 1 16,-3 3-1-16,-1 0 1 31,3 0-1-31,-1 3 1 16,-2 3-1-16,3 7 1 16,1 0-1-16,-1 1 1 15,0 0-1-15,-2-1 1 0,0 1-1 16,-3 19 1-16,-3 19-1 15,-3 8 1-15,-5 8-1 16,-1-10 0-16,-1 1 0 0,-3-4 0 16,-9 3 0-16,7-12 0 15,-2-10 0-15,-5 7 0 16,-5-2 0-16,5-13 1 16,2-5-1-16,3-15 0 15,5-8 0-15,6-8 1 16,4-5-1-1,4-9 0-15,3-2 0 16,9 1 0-16,7-4-1 16,3 0 1-16,3-2-2 15,1 1 1-15,0-2-3 0,10-1 0 16,7-4-8-16,0 3 0 16,1-1-23-16,-7 6 0 15,-2 2-11-15</inkml:trace>
  <inkml:trace contextRef="#ctx0" brushRef="#br0" timeOffset="39835.6">22107 3147 95 0,'0'0'3'0,"0"0"0"16,0 0 2-16,0 0 1 15,14-13-2-15,-5 4 1 16,1-10-2 0,2 0 1-16,-1-6-1 15,2-5 0-15,1 0-2 16,0-2 1-16,-2-4 0 15,0 0 0-15,0 1 0 16,-4-6 1-16,1 0-1 16,2-8 0-16,-5-3-1 15,1 17 1-15,-2 12-1 0,-3 5 1 16,0 9-1-16,-2-5 1 16,-2 1-1-16,2 5 0 15,-2 2-1-15,2 6 1 16,0 0-1-16,-2 1 0 15,1 7 0-15,-2 2 0 16,1 4 0-16,-3 3 0 0,1 10 0 0,3 5 0 16,-4 13 0-16,4-10 0 15,0 3 0-15,1-8 1 16,1 2-1-16,2-3 0 16,1 0 0-16,3-1 0 15,0-9 0-15,1 3 0 16,0-3-1-1,3-6 0-15,1-13-13 16,-1 0 1-16,0 0-81 16</inkml:trace>
  <inkml:trace contextRef="#ctx0" brushRef="#br0" timeOffset="40105.21">22388 2325 101 0,'0'0'5'0,"0"0"0"15,0 0 1-15,0 0 1 16,0-2-4-16,0 2 0 15,-3 0-2-15,3 0 0 16,-3 0-3-16,3 0 1 16,0 0-92-16</inkml:trace>
  <inkml:trace contextRef="#ctx0" brushRef="#br0" timeOffset="40568.51">22388 3056 100 0,'0'0'1'0,"0"0"1"31,16-24 5-31,-5 7 1 16,5-4-4-16,-4 1 0 16,3-6-2-16,0 3 0 15,1-4-1-15,-4-5 1 0,0 1 1 16,-4-1 0-16,-3-1-1 15,-5 3 1-15,-5 2-2 16,-2 1 0-16,-1 5 0 16,0 1 0-16,-2 7-1 15,0 4 1-15,0 4-1 0,0 6 1 32,1 6-2-32,2-2 1 15,1 5-8-15,1-1 1 16,2 6-19-16,-2 4 0 15,1 2-26-15</inkml:trace>
  <inkml:trace contextRef="#ctx0" brushRef="#br0" timeOffset="40870.1">22604 2732 126 0,'0'0'2'16,"7"-6"0"-16,8-2 1 15,-10 2 1-15,-4 2-1 16,3-4 0-16,-2 2 0 16,-1-3 0-16,-1 4-2 0,6 5 1 15,4 5-1-15,-6 1 1 16,-1 2-1-16,-3 1 0 15,-3 4-1-15,2 1 1 16,-1 8-1-16,4 2 1 16,0 6-3-16,0-6 1 15,-2 4-25-15,0-3 0 16,0-1-42-16</inkml:trace>
  <inkml:trace contextRef="#ctx0" brushRef="#br0" timeOffset="41353.99">22624 3056 72 0,'0'0'8'15,"0"0"1"-15,0 0-2 0,5-4 1 16,3-2-3-16,5-2 0 15,1-6-1-15,4-3 1 16,4-1-2-16,-2-1 1 16,2-3-1-16,5-1 0 15,2-9-2-15,15-18 0 32,8-17 2-32,-14 9 1 15,-10 7-2-15,-7 6 0 0,-8 4 0 16,0 6 0-16,-3 0-1 15,1 11 1-15,0 4-1 16,-8 7 0 0,-6 5-1-16,3 4 1 15,-3 4-1-15,-5 0 0 16,-5 4 0-16,2 4 0 16,-3-3 0-16,2 19 0 15,1 12 0-15,4 13 0 16,2 14-1-16,4-8 1 15,5 2-2-15,2-10 1 0,5-2-8 16,-5-14 1-16,-1-7-16 16,-5-2 1-16,0 0-36 15</inkml:trace>
  <inkml:trace contextRef="#ctx0" brushRef="#br0" timeOffset="41808.58">23058 2948 86 0,'0'0'3'16,"3"-3"1"-16,2 0-1 16,8 0 1-16,4-2 2 0,0-4 1 15,1 1-1-15,2-2 0 16,0 1 0-16,0-9 0 15,-1 1-4-15,-3-7 1 16,-1-7-1-16,6-20 0 16,1-15 0-16,-5 3 0 15,0-2 0-15,-5 16 0 0,-4 8-1 16,-4 6 1-16,-5 12-1 16,2 4 1-16,2 6-1 15,-1 4 0-15,-1 1 0 0,-1 2 0 16,-1 2-1-16,1 0 1 15,0 2-1-15,0 2 1 32,-4-3-1-32,1 6 0 15,-4 3 0-15,6 7 0 16,2 6 0-16,-2-2 1 16,-3 2-1-16,4 24 0 0,-2 15 0 15,0-6 0-15,2-1-9 16,6 1 1-16,-2 3-99 15</inkml:trace>
  <inkml:trace contextRef="#ctx0" brushRef="#br0" timeOffset="42142.45">23206 2685 99 0,'0'0'3'0,"7"-5"0"31,2-4 0-31,9 5 0 16,6 0-2-16,1 0 1 0,1 4-1 15,1-6 1-15,3-2-1 16,-2 2 1-16,-3 3 3 15,-6 3 1-15,-2-5-1 16,-5 5 0-16,-4-5-2 16,-3 1 0-16,-3 0-3 15,0 0 1 1,-2-1-14-16,2 0 1 16,-2 2-74-16</inkml:trace>
  <inkml:trace contextRef="#ctx0" brushRef="#br0" timeOffset="43075.96">23649 2740 117 0,'0'0'3'0,"0"0"1"16,0 0 2-16,0 0 1 15,17-40-4-15,-12 17 1 16,-4-1-1-16,-2 2 0 16,-4 0-2-16,-3 8 1 0,-7 6-2 0,3 2 1 15,-3 2 0-15,3 4 0 16,0 4-1-16,0 5 1 15,2 2-1-15,-1 14 0 16,-2 8 0-16,4-7 0 16,0 1 0-16,7 1 0 15,4 2 0 1,3-6 0-16,3-1 0 16,3-5 0-16,1-10 0 15,0-2 0-15,-2-3 1 16,2-3 0-16,0-3 0 15,0-11 1-15,2 1-1 16,-1-9 1-16,2-2-1 16,-5 1 1-16,-2-4-1 0,-1 9 1 15,0 1-1-15,-3 3 0 16,-3 0-1-16,4 10 1 16,-1 0-1-16,-1 8 0 15,-3 4 0-15,3 5 0 16,-1 1 0-16,0 5 0 0,1 8 0 15,5-5 0-15,5 2 0 0,-1-7 0 16,3 2 0-16,0-10 0 16,0 3 0-16,0-11 0 15,3-1 0-15,-2-1 0 16,0-11 0-16,0-11 0 31,0-12 0-15,-4-3 0-16,-3-6 0 15,10-8 0-15,3-6 0 16,-18 13 0-16,-12 9 0 16,3 9 0-16,-3 13 0 15,2 1 0-15,-1 4 0 16,-2 1 0-16,1 3 0 0,-1 4 0 16,1-4-1-16,1 5 0 15,-1 0-6-15,0 5 1 16,-3 1-11-16,1 2 0 15,2-3-69-15</inkml:trace>
  <inkml:trace contextRef="#ctx0" brushRef="#br0" timeOffset="43677.78">23933 2667 117 0,'0'0'2'0,"5"-8"1"0,3-1 1 15,-2-2 1-15,0 3-2 16,4-1 0-16,0 5 1 16,2 0 1-16,4 8-4 0,-6 6 1 15,-1 4-1-15,1 11 0 16,1 2-1-16,3 0 1 31,0-5-1-31,7-3 0 16,4 0 0-16,-7-6 0 15,-4-4 1-15,2-4 0 16,-3-5 0-16,2-5 0 0,1-4 0 16,0-4 1-16,3-9 0 15,-8-10 0-15,-2-9-1 16,3-19 1-16,3-12-1 0,0 9 1 15,1 9-1-15,-7 5 1 16,-5 11-2-16,-2 3 1 16,-3-1 0-16,1 14 0 15,0 1-1-15,0 1 1 16,0 1-1-16,2 0 1 16,1 2-1-16,-3 3 0 0,-3 1 0 15,2 5 1-15,-1 8-1 16,2 0 0-16,-4-6 0 0,2 12 0 15,2 3 0-15,-2 4 1 16,-1 6-1-16,0 11 1 16,-1 16-1-16,0-10 1 31,0 4-1-31,1 10 1 16,3 13-3-16,-1 0 0 15,1-3-45-15,4-1 1 0,-1-1-3 16</inkml:trace>
  <inkml:trace contextRef="#ctx0" brushRef="#br0" timeOffset="44137.75">24116 2450 86 0,'0'0'7'16,"0"0"0"-16,0 0-2 0,4 0 1 15,-2-4-3-15,12 4 0 16,8-4-2-16,0 4 1 16,2 4-1-16,3-4 0 15,4 0 0-15,-2 0 0 16,3 0 2-16,7-4 1 15,8 0-2-15,-23 3 0 16,-16 1 8-16,1-5 1 0,-8 5-9 16,2-3 0-16,-1 3 0 15,0-5 1-15,1 4-2 16,-3 1 0-16,0 0 0 16,4 1 1-16,5 4-1 0,-4-5 0 15,-2 0-1-15,-3 0 1 16,-1 3-1-16,6-3 1 15,3 5-1-15,-3-4 1 16,-3 3-1-16,-2-4 1 16,-5 4-2-16,5-4 1 15,-2-4-38 1,0 0 0-16,1 3-23 0</inkml:trace>
  <inkml:trace contextRef="#ctx0" brushRef="#br0" timeOffset="50710.78">19105 4312 167 0,'0'0'0'16,"0"0"0"-16,0 0 0 0,-7 22 0 0,1-8 0 15,1-1 0-15,1-2 0 16,0-4 0-16,3 5 0 15,-2-1-11-15,7 8 0 16,0 0-92-16</inkml:trace>
  <inkml:trace contextRef="#ctx0" brushRef="#br0" timeOffset="52367.68">18898 4372 111 0,'0'0'2'16,"0"0"1"-16,0 0 0 16,0 0 0-16,0 0 0 15,0 0 0-15,0 0-1 0,0 0 0 16,0 0-1-16,0 0 1 16,12-11-1-16,2 11 1 15,4-3 0-15,0 3 0 16,2 3-1-16,-1 3 1 15,0 2-1-15,-2 6 1 16,0-1-1-16,-4-2 0 16,-4 2-1-16,-4 18 1 15,-3 7-1-15,-4 0 1 16,-4 8-1-16,-2-5 1 16,-4 0-1-16,-1 0 1 15,-2-6-1-15,0-7 1 16,2-6-1-16,2-3 1 15,5-10 0-15,0-1 0 0,0-3-1 16,3-7 0-16,1-1 0 16,4-9 0-16,3-1 0 15,1-7 0-15,2-4 0 16,1-1 0-16,2-7 0 16,3 2 0-16,2-3 0 15,2-3 0 1,1-1 0-16,2 6 0 15,3-1 0-15,-2 1 0 16,0 7 0-16,-6-3 0 16,2 5 0-16,-2 3 0 15,0-3 0-15,-4 3 0 16,0 2 0-16,-2-1 0 0,-2 4 0 16,-2 0 0-16,-2 1 0 0,0 5 0 15,-2 2 0-15,0 6 1 16,2 0-1-16,-2-3 1 15,2-2-1-15,-4 5 1 16,-4 5-1-16,2-2 0 16,-3-1 0-16,-6 15 1 15,-5 15-1 1,2-10 1-16,2 5-1 16,0 4 1-16,-5 2-1 15,7-1 1-15,-1-9 0 16,7 12 0-16,4 11-1 15,2-16 1-15,5 2-1 16,5-9 1-16,3-5-1 0,0-9 0 16,3-4-9-16,3-5 1 15,-3 0-101-15</inkml:trace>
  <inkml:trace contextRef="#ctx0" brushRef="#br0" timeOffset="52853.56">19440 4653 121 0,'0'0'2'0,"0"0"1"15,0 0 5 1,0 0 1-16,0 0-6 16,0 0 0-16,0 0 0 15,0 0 0 1,0 0-1-16,0 0 1 16,0 22-2-16,0-1 1 15,0 12-1-15,-2-10 1 16,2 7-1-16,-2-6 0 15,0-4-1-15,0 1 1 16,0-4-1-16,0 1 1 16,2-4-5-16,0-1 1 0,0 1-115 15</inkml:trace>
  <inkml:trace contextRef="#ctx0" brushRef="#br0" timeOffset="54442.38">19815 4565 106 0,'0'0'1'0,"0"0"1"0,0 0 1 15,0 0 0-15,0 0 0 16,0 0 0-16,0 0 0 16,0 0 0-16,21 0-2 15,-1-8 1-15,5-2-1 16,4 2 0-16,9 2 0 15,-4 3 0 1,4-4-1-16,0 4 1 16,2-1 0-16,-5 0 0 15,0-2-1-15,-4 3 1 16,-5 3 0-16,-6-5 0 16,-2 2 0-16,-5 0 0 15,-4 0 0-15,-2-2 1 16,-1 0-1-16,-2 5 0 0,-2-4 0 0,-2 4 0 15,1-4-1-15,-1 4 1 16,0-6-1-16,-1 3 1 16,-1-5-1-16,-2 2 1 15,2 1-1-15,-6 2 0 16,-1-3 0-16,-2-2 0 16,1 3 0-16,0 0 1 0,-5-3-1 15,4 2 0-15,-1 3 0 16,2-4 0-16,1 4 0 31,0-1 1-31,1-2-1 0,4 4 1 0,1 2-1 16,3 0 1-16,-1-2-1 15,1 2 1 1,6-3-1-16,-1 3 0 16,4 0 0-16,2 0 0 15,-1 0 0-15,3 3 0 16,-1 3 0-16,0 4 0 15,-1 6 0-15,-2-1 1 16,-2 3-1-16,-2 13 1 16,-2 10-1-16,-3-9 1 0,-1-5-1 0,-2 4 1 15,-4 4-1-15,1-8 1 16,-1-3 0-16,0-2 0 16,-1-3-1-16,2-5 0 15,1-5-27-15,2-1 0 16,-1 0-45-16</inkml:trace>
  <inkml:trace contextRef="#ctx0" brushRef="#br0" timeOffset="56346.95">20735 4131 87 0,'0'0'3'15,"0"0"0"-15,-14-4 4 16,7 4 0-16,-2-4-3 16,4 4 1-1,-1-4-3-15,3 3 1 16,3 1-1-16,7-5 0 15,3 2-1-15,7-8 1 16,4 4-1-16,5-3 1 16,5 6-1-16,5-2 1 15,1 3-1-15,2-2 1 16,-2 2-1-16,-5 0 0 0,-2 3 0 16,-8-3 0-16,-8 3 0 0,-1 0 0 15,-5 0 0-15,-3 0 0 16,-5 0-2-16,0 0 1 15,0-8-16-15,-2 2 1 16,1-4-63-16</inkml:trace>
  <inkml:trace contextRef="#ctx0" brushRef="#br0" timeOffset="56647.83">20954 4092 79 0,'0'0'5'0,"0"0"1"16,-6 4 1-16,3-1 1 15,-1 0-2-15,-1 0 0 16,3 5-1-16,-4 2 0 16,-1 4-1-16,-2 17 0 15,0 14-1-15,0-12 1 16,3-2-2-16,-3 9 0 0,0 4 0 0,1-3 0 15,0 5-1-15,2-10 0 16,3 2 0-16,-1-7 0 16,2-5-1-16,2-3 0 15,-2-5-11-15,4-1 1 16,-2-1-84-16</inkml:trace>
  <inkml:trace contextRef="#ctx0" brushRef="#br0" timeOffset="57213.36">21009 4353 94 0,'0'0'1'0,"9"-3"1"31,6 1 5-31,0 2 1 16,0 2-5-16,2 1 1 16,0 5-1-16,0 3 0 15,-1 2-1-15,-1-4 0 16,-6 4-1-16,-1 1 0 15,-4-1 0-15,-4 1 0 16,-2 0 0-16,-2 5 0 0,-4 6-1 0,2-6 1 16,0 0 0-16,0-6 0 15,0-5-1-15,0-2 1 16,-1-6-1-16,6-10 1 16,2-7-1-16,4-5 1 15,0-5-1-15,3-1 1 31,2 1-1-31,-2 3 0 16,0-3 0-16,1 2 1 16,-2 1-1-16,0 1 1 0,1 1 0 15,0 3 0-15,-2 1 0 16,1 1 0-16,-1 6 0 16,1-2 0-16,3 5-1 15,-3 2 1-15,0-2-1 0,-1 8 0 16,-2 0-9-16,-1 0 0 15,2 5-85-15</inkml:trace>
  <inkml:trace contextRef="#ctx0" brushRef="#br0" timeOffset="58131.07">21519 4317 111 0,'0'0'1'0,"0"-8"0"16,0-6 1-16,0 1 1 15,0-1 0-15,-1 0 0 16,-1 4-1-16,-2-1 0 16,-5 0-1-16,-1 6 1 15,2 5-1-15,2 0 0 16,-3 0-1-1,-3 13 1-15,-7 11-1 16,5-7 1-16,2 2-1 16,3-5 1-16,2-1-1 15,1 1 1-15,-2 3-1 16,3-1 1 0,3 5-1-16,6-4 0 15,2-3 0-15,5-4 0 16,-1-6 0-16,3-4 1 15,0-8 0-15,-1 2 0 0,1-3 0 16,-3-6 1-16,1 4-1 16,-5-3 1-16,1-3-1 15,-3 7 0-15,1 1 0 16,-2 1 0 0,-3 5-1-16,0 3 1 15,0 0-1-15,2 3 1 16,0 5-1-16,3-5 1 15,0 7-1-15,0-4 0 16,0 5 0-16,7 0 1 16,0-2-1-16,2 1 0 15,-1 1 0-15,2-6 1 0,0 1-1 16,1-6 1-16,1-5-1 16,-2-1 0-16,4-4 0 0,-5-1 1 15,0-3-1-15,-2-5 0 16,0-6 0-16,-1 1 1 15,0-4-1-15,-3 1 1 16,-4 0-1-16,-2-1 1 16,-2 3-1-16,0 1 1 15,0 3-1-15,-4 4 1 0,-2 7-1 16,0-4 0-16,-2 5 0 16,0-2 0-16,-1 8 0 15,2-1 0-15,1 8-1 16,2-1 1-1,1 3-3-15,-2 2 1 16,2 2-6-16,0 0 1 16,1-3-10-16,-2 4 1 15,2-2-58-15</inkml:trace>
  <inkml:trace contextRef="#ctx0" brushRef="#br0" timeOffset="58454.1">21821 4203 103 0,'0'0'2'0,"5"-14"0"0,3-3 2 16,4-1 1-16,-2-3 0 15,-2 6 0-15,1-4-2 16,-3 8 0-16,-2 5 0 16,0-2 0-16,-3 6-2 15,-1 2 1-15,2 0 0 0,-2 10 0 16,0 4-1-16,0 0 0 16,0-1-1-16,-1 23 1 31,0 14-4-31,0-13 0 15,1 2-49-15,1-6 0 16,0 2 40-16</inkml:trace>
  <inkml:trace contextRef="#ctx0" brushRef="#br0" timeOffset="59018.18">21928 4407 114 0,'0'0'0'0,"5"-5"1"15,4 2 1-15,-5-7 0 16,0 2 1-16,2-1 0 16,0-2-1-16,4-2 1 15,4-9-2-15,-1 0 1 16,4 0-1-16,0-2 0 16,0-4 0-16,4 1 0 15,6-2 0-15,-6 1 0 16,5 1 0-16,-5 0 0 15,-2-4 0-15,-3 3 1 16,-3 5-1-16,-3 1 1 16,-3 3-1-16,-2 1 0 15,-1 5 0-15,-6-1 0 0,-3 4-1 16,1 2 1-16,-2 2-1 16,-3 6 0-16,1 0 0 15,0 2 0-15,0 10 0 16,3 17 0-16,1 20-2 15,2 0 1-15,2 9 0 16,4-3 0 0,1-6 0-16,-3-8 0 15,-2-14 0-15,-1-3 0 16,-3-7-4-16,-2-3 0 16,0 4-90-16</inkml:trace>
  <inkml:trace contextRef="#ctx0" brushRef="#br0" timeOffset="60160.7">22322 3941 95 0,'0'0'5'0,"0"0"0"31,0 0 8-31,0 0 0 15,0 0-10-15,0 0 1 16,17-3-2-16,-6 3 1 16,-5 3-1-16,0 7 0 0,-4-3-1 15,2 23 0-15,-4 11-1 0,-2-6 1 16,-1 0-1-16,0 6 1 16,1 5-1-16,-1-13 1 15,0-2-1-15,1-5 1 16,-3-7 0-16,3-5 0 15,-3-5 0-15,2-1 1 16,2-8-1 0,0-9 0-16,-1-5 0 15,2-7 0-15,2-3-1 16,8-7 1-16,1-7-1 16,1 0 1-16,1-8-1 15,1 10 0-15,3 0 0 16,1 9 0-16,0 0 0 0,-3 6 0 15,2 10 0-15,-2-3 0 16,-2 8 0-16,0 3 0 16,-7 6 0-16,1 0 0 15,-1 5 0-15,-2 1 0 16,-4 2 0-16,0 10 0 0,0 6 0 16,-2-4 0-16,-2 3 0 15,3 5 0 1,0 1 0-16,-1-5 0 15,1-4 0-15,2 1 0 16,1-3 0-16,-1-4 0 16,2-6 0-16,1-8 0 15,2 1 0-15,-1-8 0 16,0-7 0-16,0-5 0 16,0-6 0-16,1-5 0 0,1-4 0 15,-1-4 0-15,2-3 0 16,-1 7 0-16,1 4 0 15,2 3 0-15,-1 7 0 16,1 7 0-16,1 2 0 0,-2 2 0 16,1 3 0-16,-3 6 0 15,-1-1 0-15,2 10 0 16,3 5 0-16,-2 3 0 16,-3 3 0-16,4 3 0 15,2 2 0-15,1-9 0 0,0 3 0 16,-3-9 0-16,2-5 0 15,2-8 0-15,2 0 0 16,-3-8 0 0,-3-5 0-16,-3-9 0 15,-3-2 0-15,-1 1 1 16,-3-4-1-16,3 5 1 16,1 2 0-16,-2 5 0 15,-2 5-1-15,0 4 1 16,0 3-1-16,0 3 1 15,-1 9-1-15,-2 2 1 16,0 5-1-16,-2 6 1 16,-3 10-1-16,4-13 0 15,-2 3-2-15,4 1 1 16,1 4-15-16,6-6 1 16,0 3-81-16</inkml:trace>
  <inkml:trace contextRef="#ctx0" brushRef="#br0" timeOffset="60339.14">22881 3703 118 0,'0'0'-3'0,"0"0"0"16,0 0-77-16</inkml:trace>
  <inkml:trace contextRef="#ctx0" brushRef="#br0" timeOffset="60778.14">22948 4217 99 0,'0'0'3'15,"6"0"1"-15,4 2 0 16,6-4 0-16,4-2 0 16,-2-6 1-16,0-4-1 15,3-7 1-15,3-7-2 16,3-9 0-16,4-2 0 15,-4-11 0-15,-2-9-1 0,-6 4 0 16,-6 6 0-16,-4 0 0 16,-7 5-1-16,4 6 0 15,2 3 0-15,-5 8 0 16,-3 7 0-16,-1 7 0 16,-6-1 0-16,4 6 0 15,1 0 0-15,2 7 0 16,0 1-1-16,-1 1 1 15,-2 7-1-15,0 2 1 16,-2 7-1-16,-1 15 0 16,-4 13 0-16,6-4 0 15,1 4 0-15,3-4 0 16,4 4-18-16,-3 0 0 16,1 0-70-16</inkml:trace>
  <inkml:trace contextRef="#ctx0" brushRef="#br0" timeOffset="61226.2">23078 3869 105 0,'0'0'1'0,"12"-4"1"15,10 0-2 1,1-1 0-16,5 0 0 16,1 2 0-16,2 3 0 0,6-6 1 15,7-2 1-15,-15-2 0 16,-5-7 3-16,-8 3 0 16,-6 4 1-16,-2-12 0 15,-1-1-3-15,-1-3 1 16,0-1-1-16,-3 4 1 15,0-1-2-15,0 7 0 0,-3 3 1 16,1 2 0-16,-1 6-2 16,1-2 0-16,2 7-1 15,-3 1 1-15,-1 1 0 16,-1 7 0-16,0 6 0 16,-1 8 0-16,0 15-1 0,3 0 1 31,1 12-1-31,-1-14 0 15,0 2 0-15,0-6 0 16,0-3-11-16,0 13 0 16,0-4-92-16</inkml:trace>
  <inkml:trace contextRef="#ctx0" brushRef="#br0" timeOffset="61859.02">23370 3856 103 0,'0'0'0'0,"8"0"0"15,7-5 1 1,6 5 0-16,9-3 0 16,-1-3 0-16,0-2 3 15,-7-2 0-15,-5 6 4 16,-2-4 0-16,-2 3-3 0,-3 0 1 15,-1-4-2-15,-5 1 0 16,-6-2-1-16,2 4 1 16,-2 6-2-16,3-3 0 15,2-5-1 1,-3 8 0-16,0 0-1 0,0 8 1 16,0 1-1-16,4 1 1 15,3 2-1-15,-3-2 0 16,-4 3 0-16,3-5 1 15,0 6-1-15,-4-8 1 16,-3-3-1-16,6 2 1 16,0 0 0-16,2-1 0 15,-1 0-1-15,6 2 1 16,0-6-1-16,3 0 1 16,5 0-1-16,0-6 0 15,1-2 0-15,-3-5 0 16,-5-7 0-16,0-1 0 0,-2 3 0 15,-4-5 0-15,-8-5 0 16,-8 7 0 0,-7 1 0-16,4 6 0 15,0 10 0-15,4 1 1 16,3 3-1-16,-7 17 1 16,-4 15-1-16,5-1 0 15,3 2 0-15,11-2 1 16,7 0-1-16,3 1 0 15,4-5-5-15,-4-4 0 0,0-5-28 16,5 0 1-16,0 0-32 16</inkml:trace>
  <inkml:trace contextRef="#ctx0" brushRef="#br0" timeOffset="62347.11">23862 3843 137 0,'0'0'4'0,"-6"5"0"16,-4-5-1-16,-2 3 0 16,-2 3-1-16,2 2 1 0,-1-2-2 15,4 6 0-15,1 2-1 16,6 3 0-16,2 7-1 0,5-5 1 16,4 3-1-16,2-9 1 15,2-5 0-15,-1-2 0 16,0-6 0-16,-2-10 1 31,-2-4-1-31,0-3 1 16,3-7 0-16,-4-3 1 0,-1-4-1 15,-2-10 1-15,0-4-1 16,1 4 1-16,-1 2-1 16,4 1 1-16,3 7-1 15,-7 0 1-15,-4 0-1 16,0 7 1-16,0 2-1 0,5 9 0 15,4 3 0-15,-8 6 0 16,-3-2 0-16,2 3 0 16,1 3-1-16,-1 0 1 15,-4 0-1-15,8 17 1 16,2 7-1-16,-7 3 0 16,-5 0 0-1,1 18 1-15,-3 8-1 0,8-2 0 16,2-2-2-16,5-4 1 15,5-8-20-15,-2-2 0 16,1-2-75-16</inkml:trace>
  <inkml:trace contextRef="#ctx0" brushRef="#br0" timeOffset="64708.24">24408 3504 97 0,'0'0'0'0,"0"0"0"15,0 0 1-15,0 0 0 16,0 0 2-16,0 0 0 0,18 9 0 16,-5-5 1-16,0-4-1 15,4 0 0-15,2-4-1 16,-3-2 0-16,2-2 0 15,0-1 1 1,0-5-2-16,-2 1 1 16,-1-1-1-16,-3-4 1 15,0 1-1-15,-5-1 0 16,-3 1 0-16,-2-3 0 16,-1-4 0-16,-1 3 0 15,0 4-1-15,0-7 1 16,2 7-1-16,-4-7 1 0,0 2-1 15,0 5 1-15,-2 3-1 0,1 4 1 16,0 1-1-16,-1-5 1 16,-1 6-1-16,2-2 1 15,2 7-1-15,-3-3 1 16,-1 6-1-16,2 0 1 31,1 0-1-31,-2 6 1 16,0 2-1-16,-2 1 1 0,2 1-1 15,-1 4 0-15,0-3 0 16,0 8 1-16,-1 9-1 16,1-7 0-16,-1 3 0 15,1-2 1-15,0-3-1 16,-2 3 1-16,0 1-1 0,-5 15 1 16,-3 14-1-16,1-7 1 15,-3 0-1-15,-1 9 1 16,0 9-1-16,3-12 0 15,2-2 0-15,-1-2 1 16,-1 2-1-16,3 5 0 16,-1 5 0-16,4-6 0 0,2 2 0 0,3-11 0 15,3-3 0-15,2-3 0 16,2-3 0-16,3-12 1 16,1-5-1-16,3-4 1 15,2-11-1-15,3-3 1 16,2-8-1-16,1-1 1 31,2-9-1-31,-3-2 1 16,1-5-1-16,-4-2 1 0,-2 0-1 15,-7-14 1 1,-6-5-1 0,-3 10 0-16,-5-4 0 15,-4 10 0-15,-4 10 0 16,2 2 0-16,1-2 0 0,3 6 0 15,2 3 0-15,3 1 0 16,3 1 0-16,5 1 0 16,1-2 0-16,6-4 0 15,3 2 0-15,3 2 0 16,4 1 0-16,-2 1 0 16,2 6 0-16,-3-10 0 15,0 2 0-15,0 5 0 16,-1-3 0-16,-2 2 0 15,1 4 0-15,-2 0 0 16,0-2 0-16,-2 0 0 16,-2 8 0-16,1 0 0 15,-2 10 0-15,3 0 0 16,1 3 0-16,-2 2 0 0,3 3 0 16,-6-4 0-16,-3-3 0 15,-2 3 0-15,-3-1 0 16,0-3 0-16,-2 4 0 15,-1-4 0-15,-1-5 0 16,2 1 0-16,3 2 0 16,1-12 1-1,0 0-1-15,6-11 0 16,2 0 0-16,2-3 0 16,2 1 0-16,-2-7 0 15,1-5 0-15,1 6 0 16,2-3 0-16,-3 0 0 15,-1 3 0-15,-5 1 1 16,-3 4-1-16,1 5 1 0,0 1-1 0,-3 4 0 16,2 6 0-16,0 4 0 15,2 2 0-15,2 5 1 16,3 1-1-16,1 0 0 16,-1 1 0-16,4 1 0 15,0-6 0-15,0 0 0 16,0-7 0-16,-3-3 0 0,-2 0 0 15,1-8 1-15,-1 3-1 16,0-9 1-16,-2-8-1 16,-2 3 1-16,-4-3-1 15,-5-1 1-15,-3 2-1 16,-1 3 0-16,3 2 0 16,-4 4 1-1,1 3-1-15,3 5 0 16,1 4-4-16,2 0 0 15,2 4-24-15,-1 0 0 16,1-1-43-16</inkml:trace>
  <inkml:trace contextRef="#ctx0" brushRef="#br0" timeOffset="65450.8">24990 3603 102 0,'0'0'6'0,"0"0"0"32,2 0 1-17,2 4 1-15,2 6-5 16,-2 0 0-16,-1 7-2 16,2 5 1-16,1 5-1 15,-4 0 0-15,3 5 0 16,-5-5 0-16,-3 1 0 15,1-7 0-15,-3-1-1 0,1-3 1 16,-1 1 0-16,0-1 0 16,0-3 0-16,-1-4 1 15,0-4-1-15,2-3 1 16,1-9-1-16,4-1 1 16,3-3-1-16,4-8 1 0,2-5-1 15,0-3 0-15,2-1 0 16,5 0 0-16,5-1 0 0,-3 5 0 15,0 2-1-15,-2 1 1 16,-2 6-1-16,0 7 1 16,-1-1-1-16,-5 8 1 15,-3 3-1-15,1 9 0 16,2 8 0-16,-2 2 0 16,-5 1 0-1,2-2 0-15,-4 3 0 16,0-5 0-16,0 3 0 15,0-8 0-15,-5 3 0 16,4-7 0-16,-3-6 0 16,4-4 1-16,-3 0-1 0,6-4 1 15,1-2-1-15,0-2 1 16,1-5-1-16,6-11 1 0,4-1-1 16,-4-5 0-16,0-1 0 15,-2 0 0-15,-3 3 0 16,6 7 0-16,2 3 0 15,-3 5 1-15,-2 3-1 16,-5 6 1-16,-2 4-1 16,-2 4 1-1,-3 6-1-15,3 7 0 16,1 5 0-16,-1-3 1 16,-1 3-1-16,-2-3 1 15,-2 7-1-15,8-3 0 16,2 4-2-16,0-5 1 15,1-3-47-15,3-6 1 16,1 0 3-16</inkml:trace>
  <inkml:trace contextRef="#ctx0" brushRef="#br0" timeOffset="66399.53">25897 3496 98 0,'0'0'3'15,"0"0"1"-15,0 0 0 16,0 0 1-16,0 0-2 15,0 0 0-15,0 0 0 0,0 0 0 16,-13 35-1-16,3-4 0 16,-4 10-1-16,0-6 1 15,-1-2-1-15,-1 7 1 16,-1-3-1-16,5-10 0 16,0-3 0-16,5-7 0 15,0-5 0-15,3 2 0 16,-1-8 0-16,1 2 1 15,0-3-1-15,8-10 0 16,3-9 0-16,2-8 0 16,2-15 0-16,4-6 0 15,4-8-1-15,4-13 1 16,6-8-1-16,-3 9 1 16,-2 10-1-16,-1 9 1 15,-5 6 0-15,0 1 0 0,-1 10 0 16,-3 1 0-16,-2 11-1 15,0-1 1-15,-4 6-1 16,1 4 1-16,-3-2-1 16,1 5 1-16,-1 0-1 15,0 6 1-15,-2 8-1 0,0-1 1 32,0 7-1-32,-1 7 1 15,-1-1-1-15,-1 7 0 16,-1-3 0-16,0 4 0 15,-1 6 0-15,2 9 0 16,2 4 0-16,-1-1 0 16,-1 2 0-16,5-2 0 0,0-8-2 15,5-6 1-15,0-4-14 0,1-7 0 16,1-10-24-16,-2-9 1 16,0 3 10-16</inkml:trace>
  <inkml:trace contextRef="#ctx0" brushRef="#br0" timeOffset="66747.3">25862 3589 91 0,'0'0'1'0,"0"0"0"31,0 0 1-31,0 0 1 16,-3 0-1-16,9 0 1 16,7-3-1-16,-2 3 1 15,-1-6-1-15,7 6 0 16,1 0 0-16,6 0 1 16,4 0 2-1,-10 0 0-15,-3-4-2 0,-2 4 1 16,-5-4-2-16,-2 4 1 15,-3 0-2-15,1 0 1 16,-1 0-2-16,-3 0 0 16,0-4-9-16,3 2 0 15,1 2-78-15</inkml:trace>
  <inkml:trace contextRef="#ctx0" brushRef="#br0" timeOffset="67386.78">26179 3820 97 0,'0'0'1'16,"0"0"1"-16,0 0 2 0,0 0 1 15,0 0 0-15,0 0 0 16,0 0-3-16,0 0 0 16,19-13 1-16,-13 3 0 15,-2 6-1-15,1-10 0 16,2 1 0-16,2-9 0 15,4 3-1-15,-5-9 1 0,0 0-1 16,-2-1 1-16,-1 0-1 16,-1-1 1-16,-1 2-1 15,0-1 0-15,-1 9-1 16,-2-2 1 0,-1 6 0-16,-3 0 0 15,-3 7-1-15,0-1 1 16,-1 1-1-16,-4 1 0 15,-6 2 0-15,6 6 0 16,2 1 0-16,3 4 0 16,1-2 0-16,-2 2 0 15,1 1-5-15,2-3 0 0,4 3-17 16,-1 2 0-16,0-4-43 16</inkml:trace>
  <inkml:trace contextRef="#ctx0" brushRef="#br0" timeOffset="68057.6">26379 3423 123 0,'0'0'1'0,"4"-1"1"31,3-7 3-31,0 2 1 16,-2-2-3-16,1 1 0 15,-2 7-2-15,-2 3 1 0,0 5-1 0,0 2 1 16,-2-1-2-16,1 9 1 15,0 4-1-15,3 9 1 16,1 6-2-16,2 0 0 16,2 6-5-16,1-6 1 15,0-2 4-15,1-11 0 32,0-11 0-32,6-8 1 15,3-5 0-15,-5-8 1 0,-4-10 1 16,1-2 1-16,-3-11 0 15,4-6 1-15,2-8-1 16,-3-8 0-16,-2-2-2 16,-3 11 1-16,-5 3-1 15,4 14 1-15,-2 8-1 0,-4 2 1 16,-3 4-1-16,2-6 0 16,-1 4 0-16,-2 3 1 15,3 3-2-15,-2 4 1 16,1 0-1-16,2 5 1 15,-2-4-1-15,2 4 1 16,-4 6-1-16,4 5 0 16,3 3 0-16,-5 4 0 15,0-4 0-15,2 9 0 16,1 9 0-16,0-2 1 16,1 3-2-16,3 8 0 15,1 8-19-15,7-8 0 16,0 5-69-16</inkml:trace>
  <inkml:trace contextRef="#ctx0" brushRef="#br0" timeOffset="68360.89">26506 3417 104 0,'0'0'1'0,"0"0"1"15,3 0 0-15,2 0 0 16,2 0-1-16,9 0 1 16,6 0-2-16,3 0 1 0,3 0 1 0,1 0 0 15,1 0 2-15,-5 0 1 16,-5 0-1-16,-7 0 1 15,-6-3-2-15,1 3 1 16,1 0-2-16,-5-5 0 16,0 4-8-16,0-3 1 15,-1 0-93 1</inkml:trace>
  <inkml:trace contextRef="#ctx0" brushRef="#br0" timeOffset="69494.95">26774 3558 108 0,'0'0'1'0,"0"0"0"16,0 0 2-16,0 0 1 16,17-4-1-16,-9 3 0 0,1-7-1 0,3-2 1 15,0-2-2-15,2-1 1 16,1-3 0-16,-2 2 1 16,1-3-2-16,-7-1 1 15,-4 1-1-15,3 3 1 16,1 0-1-16,-6 4 0 15,-2-1-1-15,-4 5 1 0,-2 1-1 16,0 5 1-16,1 0-1 16,-4 0 1-16,-4 5-1 15,2 1 0-15,-3 2 0 16,2 5 1-16,0 1-1 16,3 0 0-16,2 3 0 15,4 7 1 1,3 3-1-16,4 0 0 15,3 3 0-15,5-3 0 16,4-4 0-16,1 1 1 16,3-3-1-16,4-7 1 15,3-5-1-15,3-1 0 16,1-8 0-16,0 0 1 16,-1-10-1-16,-1-5 1 0,0-9 0 0,-8-7 0 15,-3-6-1-15,-5 6 1 16,-3-4-1-16,2 5 0 15,0 1 0-15,-8 6 1 16,-8 2-1-16,9 7 1 16,2 0-1-16,-6 4 0 31,-3 1 0-31,-3-5 1 0,-4 4-1 16,4 2 1-16,1 4-1 15,-3 0 0-15,0 8 0 16,-1 0 0-16,1 0-5 15,-2 2 1-15,3 2-11 16,0-2 1-16,1 5-15 16,3-1 0-16,-1-1-8 0</inkml:trace>
  <inkml:trace contextRef="#ctx0" brushRef="#br0" timeOffset="69827.12">27182 3504 104 0,'0'0'4'0,"0"-5"0"16,2-8 2-16,0-1 1 16,1-3-4-16,6-3 1 31,2-1 1-31,-1 3 1 0,1 4-3 15,0 5 0-15,-4-1-1 16,-1 2 0-16,-2 4-1 16,-2 2 1-16,2 2-1 15,-1 2 0-15,2 2-1 16,-5 0 1-16,-2 2-1 16,3 5 0-16,2 3 0 0,0 0 0 15,1 5-5-15,-1 8 0 16,2 9-41-16,-1-5 0 15,0 5 18-15</inkml:trace>
  <inkml:trace contextRef="#ctx0" brushRef="#br0" timeOffset="70259.53">27450 3666 125 0,'0'0'0'16,"-1"-4"1"-16,-2-6 1 15,5 2 1-15,4 2 0 16,-3-7 1-16,-3-1-2 15,7-3 0 1,3-5-1-16,-3-2 1 16,1-3-2-16,-2 0 1 15,-2-4 0-15,-2 3 1 16,0 7-1-16,1-3 0 16,2-1 0-16,0 6 0 15,0 0-1-15,-5 6 1 0,-3 5-1 16,-3 2 1-16,-3 3-1 0,-4-2 0 15,-3 4-1-15,4 1 1 16,4 9-5-16,-2-3 0 16,1 6-9-16,-2-3 1 15,1-1-22-15,4 3 1 16,2-2 10-16</inkml:trace>
  <inkml:trace contextRef="#ctx0" brushRef="#br0" timeOffset="71168.17">27560 3435 108 0,'0'0'1'0,"14"-18"1"16,9-9 6 0,-3 10 1-16,-1-1-6 0,1 4 1 15,0 0-1-15,-9 9 1 16,-7 5-2-16,-4 0 0 16,-2 0 0-16,0 2 1 15,1 6-2-15,1-2 0 16,0 5-1-16,1-1 1 15,1 4-1 1,-1 0 1-16,0 3-2 16,2 2 1-16,4 7-2 15,1-3 0-15,3 4 0 16,-5-5 1-16,-4-8 0 16,9-1 1-16,4-8 0 0,-2-4 0 15,-1-2 0-15,-1-7 0 16,-2-2 0-16,1-4 0 15,1 0 0-15,-1 1 1 16,1-1-1-16,0 3 1 16,1 0-1-16,-2-2 1 15,-1-1 0-15,0 5 0 0,-1-5 0 16,0 6 0-16,-4-2 0 16,2 0 0-1,-4 3 0-15,-2-1 0 16,-1 2 0-16,0-2 0 15,0 3 0-15,-4-3 0 16,-5-3-1-16,5 11 1 16,0 0-1-16,-3 5 1 15,-2 1-1-15,-2 2 0 0,-4-5 0 16,0 7 0-16,2 4 0 16,3 0 0-16,2-1 0 15,2 1 0-15,2 0 0 16,-2-1 0-16,3 4 0 15,-1 5 0-15,-1 5 0 0,6-7 0 16,2-2 0-16,6-9 0 16,2 3 0-16,2-10 1 15,1 2-1-15,0-10 1 16,-1-2-1-16,-3-2 1 16,-2-7-1-16,3-1 1 0,3-1-1 15,-5 5 1-15,-2-3-1 16,1 7 1-16,-3 6 0 15,-1 0 0 1,-2 4 0-16,5 4 0 16,-1 2-1-16,-4 5 1 15,1 3-1-15,2 2 1 16,2 5-1-16,6-3 0 16,3 1-5-16,0-1 0 15,1-1-44-15,0-3 1 16,0-4 12-16</inkml:trace>
  <inkml:trace contextRef="#ctx0" brushRef="#br0" timeOffset="71431.36">28124 3450 123 0,'0'0'2'16,"10"-1"1"-1,10 1 0 1,-3-4 1-16,0 4-3 0,-1-4 0 16,0 0-1-16,-2 2 1 15,-3-2-5-15,1 1 0 16,1-3-89-16</inkml:trace>
  <inkml:trace contextRef="#ctx0" brushRef="#br0" timeOffset="71885.82">28476 3087 129 0,'0'0'1'0,"0"0"1"16,-20-8 1-16,18 8 1 16,6-3-1-16,2 6 1 15,2 2-2-15,-2 4 1 16,0 4-1-16,-5 9 1 16,-1 2-2-1,-1 11 1-15,-2 10-1 16,1-8 0-16,2-6 0 0,-6 4 0 15,-3-5-1-15,-1 9 1 16,-4 6-1-16,8-4 1 16,2 0-2-16,3-10 1 15,1-4-44-15,-3-5 0 16,1-3 1-16</inkml:trace>
  <inkml:trace contextRef="#ctx0" brushRef="#br0" timeOffset="74754.83">18929 5652 111 0,'0'0'3'0,"0"0"0"15,0 0 2-15,0 0 0 16,0 0 1-16,0 0 0 0,-14-6-4 31,7 2 0-31,1 4-1 0,6-6 0 16,0-2 0-16,6 0 1 15,6-1-1-15,-2 3 0 16,2 2 0-16,2 4 0 16,4 4 0-16,-2 5 0 15,-4-1 0-15,-4 20 0 16,-2 9-1-16,-4 0 1 16,-4 2-1-16,-7 2 1 15,-5 0-1-15,-1-5 1 0,-3 0-1 16,2-8 1-16,3-7-1 15,2-5 0-15,3-1 0 16,-1-5 1-16,4-4-1 16,2-6 0-16,4-6 0 0,5-4 1 15,0-4-1-15,6-3 0 16,-2-4 0-16,4-7 0 16,4 1 0-16,-2-4 0 15,4-4 0-15,-2-3 0 16,1 2 0-16,-1 0 0 0,0 1 0 15,-1 2 0-15,1-2 0 16,-3 8 1-16,-2-1 0 16,-1 7 0-1,-3 5 0-15,-1 2 0 16,-1 3-1-16,-2 5 1 16,-2-2-1-16,-1 3 1 15,1 4-1-15,-3 1 1 16,0 0-1-16,0 0 1 15,0 0-1-15,0 0 0 16,-3 1 0-16,-2 4 0 0,0 3 0 16,-8 9 1-16,-4 10-1 15,5 1 1-15,0-4-1 16,2 12 1-16,0 11-1 0,4-10 1 16,1-1-1-16,5-3 1 15,2-2-1-15,7-3 1 31,6-5-1-31,1-5 0 16,4-7-2-16,3-5 1 16,1-6-61-1,-3-4 1-15,0 2 41 16</inkml:trace>
  <inkml:trace contextRef="#ctx0" brushRef="#br0" timeOffset="75258.98">19302 5917 141 0,'0'0'0'16,"0"0"0"-16,16-13 1 15,-5 7 0-15,-2 2 1 16,3 0 0-16,1 4-1 15,-6 0 1-15,1 4-1 16,-3 2 0-16,-3 3 0 0,-4 13 1 16,-3 5-1-16,-3 5 1 15,-4 5-1-15,2-6 0 16,-1-3-1-16,-1-1 1 16,2-2-1-16,5-1 0 15,3-7 0-15,7 1 1 16,7-8-1-1,4-6 0-15,6-8 0 0,-5 0 0 16,3-2-5-16,0-2 0 16,0-2-36-16,0 1 0 15,-1-5 2-15</inkml:trace>
  <inkml:trace contextRef="#ctx0" brushRef="#br0" timeOffset="76075.92">19760 5832 122 0,'0'0'2'0,"0"0"1"15,0 0 0-15,0 0 0 16,0 0-2-16,0 0 1 15,0 0-1-15,0 0 0 16,15-8 0 0,-1 2 0-16,5-1-1 15,6 0 1-15,4-3-1 16,0 2 1-16,2 3 0 16,-3 1 0-16,-2 0 0 15,-5-2 0-15,-3 4 1 0,-2 0 0 16,-2-2-1-16,-2-2 1 15,-5 4 0-15,4 1 0 32,-2-7-1-32,-3 2 1 0,0 2-1 15,-2 0 0-15,-2-2 0 16,-2 6 0-16,0 0-1 16,0 0 1-16,0 0-1 15,-2-4 1 1,1-6-1-16,-2 3 1 15,1 0-1-15,-2 0 1 16,-1 0-1-16,-1 0 0 16,-1-3 0-16,0 2 0 15,2-5 0-15,-2-1 0 16,2 0 0-16,0 5 0 0,2-3 0 16,-1 6 0-16,4-2 0 15,0 2 0-15,0 3 0 16,5 3 0-16,4-5 0 15,-2 5 0-15,-1 5 0 0,-1-2 0 16,-1 3 0-16,2 8 0 16,0 7 0-16,-3 1 0 15,0 2 0-15,-3 3 0 16,-2 4 0-16,-1-4 1 16,2 1-1-16,-3-10 1 15,2-1-1-15,-1-3 1 0,3-4-7 16,-2-4 1-16,1 1-110 15</inkml:trace>
  <inkml:trace contextRef="#ctx0" brushRef="#br0" timeOffset="77380.12">20564 5319 111 0,'0'0'3'0,"0"0"1"15,0 0 0-15,0 0 1 16,0 0-3-16,0 0 0 15,0 0 0-15,0 0 0 0,0 0 0 16,14-2 0-16,8 1 0 16,4-4 0-16,5 2 1 15,0-3 1-15,1-2-2 16,-1 3 0-16,-1-3-1 16,-5 3 1-16,-5 4-1 15,-3-4 1 1,-5 5-1-16,-3-3 0 15,-5 3 0-15,1 0 0 16,-5 0-1-16,0 0 0 16,0 0-4-16,0 0 1 15,0 0-30-15,0 0 1 16,0 0-26-16</inkml:trace>
  <inkml:trace contextRef="#ctx0" brushRef="#br0" timeOffset="77687.55">20746 5347 113 0,'0'0'4'16,"-3"0"0"-16,-2 0 2 16,2 0 0-16,-2 0-3 15,0 2 1-15,0 1-2 16,1 5 1-16,2-2-1 15,-2 2 0-15,0 6-1 16,0 13 1-16,-2 14-1 0,-2 5 1 16,-1 1-1-16,0 10 0 15,-1 4-1-15,3-14 1 16,0-6-1-16,1-5 1 16,2-9-1-16,-2-7 0 15,2-5-5-15,2 0 1 16,4-1-32-16,4-6 1 0,0 0-12 15</inkml:trace>
  <inkml:trace contextRef="#ctx0" brushRef="#br0" timeOffset="78290.07">20786 5628 91 0,'0'0'5'16,"0"-3"0"-1,0-3 5-15,0 1 1 16,2-3-8-16,2 3 1 16,2-1-2-16,2 2 1 15,-1-3-1-15,4 7 1 0,4 3-2 16,0 3 1-16,1 6-1 15,2 3 0-15,-5 3 0 16,-2-1 0-16,-2-5 0 16,-3 8 0-16,-5 1-1 15,-2-1 1 1,-8 2-1-16,3-9 1 16,0 1-1-16,0 0 1 15,-2-5-1-15,1 1 1 16,1-2-1-16,1-2 1 15,1-5-1-15,2-4 0 16,2-9 0-16,2-4 0 16,2-11 0-16,3 2 0 0,5-3 0 15,-2 1 0-15,-2 0 0 16,2-1 0-16,-1 1 0 0,1 6 0 16,-2-3 0-16,2 7 0 15,-2 3 0-15,1 4 0 16,-1-2 0-16,-2 7 0 31,-2-3 0-31,-1 2 0 16,1 1 0-16,-4 5 0 0,2 0 0 15,-2 0 0-15,0 0 0 16,0 0 0-16,0-5-2 16,0 5 1-16,2-4-33 15,-2 4 1-15,0 0-18 16</inkml:trace>
  <inkml:trace contextRef="#ctx0" brushRef="#br0" timeOffset="79246.06">21185 5622 97 0,'0'0'1'0,"3"-3"1"0,2-11 3 15,0 4 0-15,-3 2-1 16,5-6 1-16,3-3-2 15,-3 4 1-15,3-1-2 16,-8-4 0-16,3 4-1 16,-4 5 1-16,-3-4-1 0,-2 8 1 15,-4-1-2-15,-3 8 1 32,-3 6-1-32,-1-2 1 15,-3 5-1-15,3 9 1 16,0 1-1-16,4 3 0 15,2-2 0 1,0 1 0-16,1-2 0 0,3 3 0 16,4-7 0-16,1 3 0 15,0 1 0-15,5-3 0 16,1-4 0-16,0-5 0 16,2-9 1-16,-1 0 0 15,-1-9 1-15,2-3 0 16,0-4 0-16,0 2 0 0,1 0 0 15,-1 1 0-15,1-2-1 16,-2 5 1-16,1 0-2 16,-2 0 1-16,-2 7-1 15,-1-2 1-15,0 5-1 16,-1 5 0-16,1-2 0 16,3 7 0-1,-2 0 0-15,1 0 0 16,0 1 0-16,1 3 1 15,1 2-1-15,0-1 0 16,4-1 0-16,1-8 0 16,2-2 0-16,1-4 0 15,1-8 0-15,-3 2 1 16,0-8-1-16,1 1 0 0,-1-9 0 0,-2 3 0 16,-1-9 0-16,0 1 0 15,-1 2 0-15,-1-2 1 16,1 3-1-16,-4 2 0 15,-1 5 0-15,-2 3 0 16,-4 4 0-16,-1 1 0 16,-1 1 0-16,-2 2 0 0,-4 2 0 15,5-4 0-15,-1 2 0 16,-1-2 0-16,-1 5 0 16,1 3 0-16,-1 1-1 15,2 1 1-15,0 3-3 16,3-2 0-16,0 3-3 15,0-2 0 1,1 4-7-16,-1-2 1 16,2-3-26-16,0 5 1 15,0 3 18-15</inkml:trace>
  <inkml:trace contextRef="#ctx0" brushRef="#br0" timeOffset="79608.98">21435 5546 111 0,'0'0'2'0,"5"-11"1"31,3-5 1-31,6-6 1 16,5-5 2-1,0 7 1-15,2 3-6 16,-6 2 1-16,0 9-1 16,-5-2 0-16,1 5-1 15,-5 0 0-15,-2 3 0 16,-2 0 0-16,-1 3-1 0,2 3 1 16,-3 2-1-16,0-5 0 15,-3 4 0-15,0 7 1 16,-3 3-1-16,1 7 1 15,-3 7-1-15,3 1 0 16,0 3-12-16,6-4 0 16,1 2-81-16</inkml:trace>
  <inkml:trace contextRef="#ctx0" brushRef="#br0" timeOffset="80226.37">21619 5763 125 0,'0'0'1'0,"4"-8"0"16,3 3 1-16,-1-9 0 15,0 0 0-15,3-4 0 16,2-3-1-16,5-2 1 0,5-9-1 16,0-1 1-1,-1 2-2-15,4-1 1 16,4 5 0-16,-5 0 1 15,-2 5-1-15,-3 0 0 16,-2 9 0-16,-6-1 0 16,-1 5 0-16,-2-1 0 15,-1 2 0-15,-3-1 0 16,-4 1-1-16,-2 2 1 0,-2 1-1 16,3 0 1-16,-3 1-1 15,0 4 0-15,-1 0 0 16,-1 0 0-16,-1 0 0 15,2 4 0-15,1-2 0 0,1 1 0 16,2 5 0-16,-3 8 0 31,0 9 0-31,-1 3 0 16,-1-1 0-16,2 0 0 16,-1 9 0-16,0-9 0 15,3-3 0-15,-2-7 1 16,1-3-1-16,2-4 0 0,2-2-16 15,6-2 1 1,3 1-72-16</inkml:trace>
  <inkml:trace contextRef="#ctx0" brushRef="#br0" timeOffset="81378.62">21999 5384 105 0,'0'0'3'0,"5"-4"1"31,4-2 3-31,-6-2 0 16,-3 2-4-16,0 3 1 15,-3-2-3-15,3 5 1 0,3 5-1 16,-3-5 1-16,2 3 0 16,-4 3 0-16,2-1-1 15,-3 0 0-15,0 7 0 16,-4 5 0-16,0 7-1 0,1 3 1 16,-2 0-1-16,0 1 1 15,2-1-1-15,0-1 1 16,1-6-1-16,3-3 0 15,0-4 0-15,-1 1 1 16,1 0 0-16,2-6 0 16,-2 2 0-1,4-7 1-15,1-3-1 16,-1-3 0-16,0-7-1 16,1-8 1-16,7-5-1 0,-5-2 1 15,2-3-1-15,1-4 1 16,0 5-1-16,6 4 0 15,-2 2 0-15,3 1 0 16,-2 5 0-16,-1 1 0 16,0 3 0-16,2 6 0 15,1 1 0-15,-5 0 0 0,-2 0 0 16,-1 4 0-16,-1 4 0 16,2 0 0-16,2 0 0 15,-6-2 0-15,0 6 0 16,-3-2 0-16,1 2 0 0,-4-2 0 15,1 5 0-15,-2-1 0 16,-1 1 0-16,3 3 0 16,-3 2 0-16,2-5 0 15,1 0 0-15,-1-2 0 32,1 2 0-32,0-1 0 0,1 1 0 15,0-11 1-15,0 0-1 16,4-11 1-16,3 0-1 0,1-3 1 15,-2-2-1-15,4-5 0 16,3 1 0-16,2-1 1 31,4-7-1-31,1 11 0 16,5-1 0-16,-13 4 0 16,-4 5 0-16,0-1 0 15,-3 7 0-15,-3-2 0 0,-2 10 0 16,3-2 0-16,1 11 0 15,-3-4 0-15,1-1 0 16,3 5 0-16,3-1 0 16,-3-1 0-1,-2 1 0-15,1-6 0 16,-2 1 0-16,3-2 0 16,0-6 0-16,9 0 0 15,4-5 0-15,-8 0 0 16,-6-3 0-16,1-1 0 15,-2-2 0-15,0 3 1 16,2 3 0-16,-4-3 0 0,-1 2-1 16,0 3 1-16,-1 3 0 15,1 0 0-15,0 0-1 0,0 0 0 16,-1 3 0-16,0 3 1 16,-2 2-1-16,1-5 1 15,-2 4-1-15,1-4 0 16,1 1 0-1,-1 3 0-15,2-1-1 16,-3 5 1-16,2-1-10 16,1 1 1-16,1 5-45 15,3-4 1-15,1 1 35 16</inkml:trace>
  <inkml:trace contextRef="#ctx0" brushRef="#br0" timeOffset="81547.92">22433 5175 116 0,'0'0'2'16,"0"-4"1"0,0-4-2-16,3 3 0 15,4 0-1-15,2 5 0 16,-1-3-89-16</inkml:trace>
  <inkml:trace contextRef="#ctx0" brushRef="#br0" timeOffset="82118.67">22590 5453 123 0,'0'0'0'15,"0"0"1"-15,14-11 1 16,5 2 1 15,6-6 2-31,-7-5 0 16,0-2-3-16,-8-7 1 15,-4-7-1-15,1-8 0 16,1-7-1-16,-1 2 0 16,2-4 0-16,1-1 0 15,1-1 0-15,-3 17 0 0,3 11-1 16,-6 0 1-16,1 10-1 15,-2 3 1-15,-2 0 0 0,1 2 0 16,4 6 0-16,-7-4 0 16,-5 6 0-16,1 1 0 15,-1 3-1-15,0 0 1 32,0 0 0-32,2 3 0 15,-4 3-1-15,-1 2 1 16,0 6-1-16,1 4 1 0,-1 9-1 15,-3 14 1-15,-1 8-1 16,5 1 1-16,0-1-1 16,7 6 0-16,5 4-18 15,1-12 0-15,0 2-74 0</inkml:trace>
  <inkml:trace contextRef="#ctx0" brushRef="#br0" timeOffset="82682.67">22604 5221 117 0,'0'0'2'0,"-2"-3"1"15,-2 1-2-15,9-2 0 31,3 0 0-31,9 0 0 0,5 2-1 16,2 2 1-16,2 0-1 16,2-3 1-16,4-2-1 15,-3-3 0-15,1 2 1 16,-9-3 1-16,-4-3 2 16,-1-2 1-16,-1-2-1 15,-5 1 1-15,-4-1-2 0,0-1 0 16,-3-4-2-16,4 2 1 15,1 5-1-15,-2 0 1 16,-3 6-1-16,-4-2 1 16,-4 2-2-16,3 2 1 15,1-2 0-15,7 5 0 16,4 0 0 0,-8 0 0-16,-2 3 0 0,-5-7 0 15,-2 6-1-15,4 1 1 16,1 0-1-16,-1 0 1 15,1 0-1-15,0 1 1 16,1 1-1-16,-2 6 0 31,-1 6 0-31,-2 18 1 16,-1 9-1-16,2 0 1 0,2 8-1 16,3-7 0-16,3 1-11 15,0-5 1-15,1-3-44 16,1-6 1-16,0 3 34 15</inkml:trace>
  <inkml:trace contextRef="#ctx0" brushRef="#br0" timeOffset="82936.67">22842 5204 115 0,'0'0'0'0,"6"-2"0"16,3 2 3-16,5-3 1 15,5-5-2-15,-1 3 0 16,0 4-1-16,7-4 1 16,3 0-1-16,-7-3 0 15,-3-1-1-15,-5 1 0 0,-3-3-22 16,0 1 0-16,-1-1-34 15</inkml:trace>
  <inkml:trace contextRef="#ctx0" brushRef="#br0" timeOffset="83924.87">23073 5240 112 0,'0'0'0'0,"0"0"1"15,0 0 0-15,0 0 0 16,0 0 0-16,0 0 1 16,10 20 0-16,-2-13 0 15,2-4-1-15,5-3 1 16,4-3-1-16,-1-5 0 15,0-2 1-15,-2-4 0 0,-2-3-1 16,-2-2 1 0,-2 0-1-16,-1-3 1 15,-3 0-1-15,-3-2 1 16,0 2-1-16,-3 0 0 16,-3 0 0-16,2 6 0 15,-5 5 0-15,0 5 0 16,-1 1 0-16,-4 10 0 15,-2 4 0-15,-3 5 0 0,-3 7 0 16,1 3 1-16,-1 4-1 16,4 2 0-16,3 8-1 15,5 1 1-15,5-2-1 0,7-6 1 16,7-7-1-16,8-7 0 16,8-3-11-16,-1-6 0 31,0 2-84-31</inkml:trace>
  <inkml:trace contextRef="#ctx0" brushRef="#br0" timeOffset="84473.47">23412 5136 122 0,'0'0'1'0,"-14"3"1"16,-8 3 0-16,6 2 0 15,4-2-1-15,-2 7 1 0,2 9-1 16,3 0 0-16,3 2-1 0,9-2 1 16,5 5-1-16,6-13 0 15,3-1 0-15,2-13 0 16,2-5 0-16,2-8 1 15,-1-1 1-15,-1-11 1 32,-3-5 0-32,1-11 0 15,-4-3-1-15,4-13 1 0,1-8-2 16,-7 13 1-16,-3 5-1 16,0 1 1-1,0 2 1 1,-5 17 0-16,0 13-2 15,-1 4 1-15,-3 6-1 0,-1 4 1 16,-4-4-2-16,2 8 1 16,-2 2 0-16,2 2 0 15,-2 1-1-15,-2-1 1 16,0 6-1-16,-2 10 1 16,-2 3-1-16,2 8 0 15,-2 10 0 1,7-4 1-16,3 0-4 0,4 0 1 15,5-6-39-15,4-8 1 16,-1 1-14-16</inkml:trace>
  <inkml:trace contextRef="#ctx0" brushRef="#br0" timeOffset="86545.16">24039 4932 95 0,'0'0'0'0,"0"0"0"16,0 0 1-16,0 0 0 15,0 0 1-15,0 0 0 0,20-3 0 0,-6 0 1 16,4 0-1-16,-1-2 1 16,1-4-1-16,2-1 0 15,-1-1 0-15,-5 0 1 16,-4-2-1-16,0-4 0 16,-3-7 0-16,-1-1 0 31,0-5-1-31,-3-1 1 15,-1-1 0-15,1 2 0 0,-1-2 0 16,1 1 1-16,0 4-1 16,1 3 0-16,0 2-1 15,-1 5 0-15,-3 1 0 16,2 2 0-16,-1 6 0 16,2-1 0-16,-1 5-1 0,-3-2 1 15,-2 4 0-15,1 1 0 16,-4 1 0-16,1 0 0 15,0 0-1-15,0 0 1 16,-2 0-1-16,3 3 1 16,-1 3-1-16,-1-2 1 15,3 5-1 1,-2-1 1-16,1 3 0 0,-2-2 0 16,2 1-1-16,1 1 1 15,-2 0-1-15,-1 6 1 16,-1 2 0-16,-4 3 0 15,0 2-1-15,-4 6 1 16,-1 10 0-16,1-3 0 16,2-2-1-16,-2-2 1 0,0 6-1 15,-6 6 0-15,-2 10 0 16,3 0 1-16,-3-1-1 16,2 6 1-16,1-2-1 15,3-7 0-15,2-2 0 16,2-8 0-16,2 0 0 15,6 0 0-15,3 2 0 0,6-6 0 16,3-2 0-16,2-8 0 16,2-10 0-16,5-6 0 15,2-7 0-15,1-8 0 16,1-10 0-16,-2 0 0 31,-3-3 0-31,0-4 0 0,-3 1 0 0,-5-1 0 16,-3 1 0-16,-4 2 0 15,-3-6 0-15,-1 7 0 16,0 3 0-16,-5-3 0 16,1-1 0-16,0 1 0 15,-1-1 0-15,9-5 0 32,7-1 0-32,5-1 0 0,5 1 0 15,6 7 0-15,2 3 0 16,0 1 0-16,-1-1 0 15,-5 7 0-15,-1 4 0 16,-1 3 0-16,-1 3 0 16,-1 7 0-16,-1 4 0 15,-2 5 0 1,2 8 0-16,-7-5 0 16,-1 2-1-16,-2 1 1 15,-2-1-1-15,-4-7 0 16,-2-3 0-16,2-4 1 15,-5 2-1-15,3-7 1 16,-3 3 0-16,1-2 0 16,2-6 0-16,4 0 0 0,2-6 0 0,6-5 0 15,3-3 0-15,2-5 0 16,2-8 0-16,2-9 0 16,2-1 0-16,0 1 0 15,0 6 0-15,-6 6 0 16,-3 0 0-16,0 7 1 15,-3 5-1 1,-2 2 1-16,-4 7-1 16,-1 3 1-16,-2 3-1 15,2 5 0-15,1 11 0 16,9-5 0-16,3 8 0 16,0-4 0-16,3-4 0 15,0-1 0-15,0-7-1 16,3-6 1-16,2-5 0 0,-9 0 0 15,-3-4 0-15,-3-5 0 16,-3-4 0-16,-3-6 1 16,-3-1-1-16,-1 2 1 15,-5-1 0-15,-1 2 0 16,-2 1-1-16,2 5 1 16,5 9-3-16,-2-1 1 0,4 6-15 0,3 2 1 15,0 0-82-15</inkml:trace>
  <inkml:trace contextRef="#ctx0" brushRef="#br0" timeOffset="87363.25">24621 4942 98 0,'0'0'7'16,"0"0"1"-16,4-2-1 15,2-1 1-15,4 3-4 16,-3 0 0-16,-4 0-2 16,2 0 0-16,-1 3-1 0,-2 7 1 15,1 4-1-15,-3 0 0 16,-1 3 0-16,1 15 0 16,0 4-1-16,-3 5 0 31,-1 8 0-31,0-8 1 0,-3-9-1 15,2-9 1 1,-1-5 1-16,6-4 0 16,3-11-1-16,-3-3 1 15,-6-8-1-15,6 2 1 16,0-5-1-16,3-8 0 16,1-9 0-16,3-4 0 15,3-3-1-15,8 2 1 16,4 2-1-16,-2 4 1 0,0 1-1 15,-2 6 1-15,1 7-1 16,-4 4 1-16,-3 1-1 16,0 8 0-16,-2 0 0 15,2 8 0-15,2-3 0 16,-4 3 0-16,-6-2 0 0,-3 16 0 16,-5 5 0-16,1 0 0 15,-2-4 0-15,0 2 0 16,0-1 0-16,2-6 0 15,1-1 0-15,2-3 0 16,0-8 0-16,0-6 1 0,0 0-1 16,2-6 1-16,3-5 0 15,1-3 0 1,1-5-1-16,0-8 1 16,1-3-1-16,3 0 0 15,3-5 0-15,-1 7 0 16,1 1 0-16,-1 3 0 15,0 9 0-15,0 5 1 16,3 1-1-16,-8 4 1 16,-4 0-1-16,1 5 1 0,-1 0-1 15,-4 0 0-15,-1 10 0 16,-1-1 0-16,-1 5 0 16,2 7 1-16,0 11-1 15,-2-9 1-15,1 4-1 0,-1 1 1 16,0 4-1-16,-1-10 0 31,-1 5-1-31,2-8 0 16,1-2-33-16,4-3 1 15,1-4-37-15</inkml:trace>
  <inkml:trace contextRef="#ctx0" brushRef="#br0" timeOffset="88419.9299">25487 4840 127 0,'0'0'1'0,"0"0"0"16,0 0 0-16,0 0 0 15,0 0 0-15,0 0 0 16,-9 24 0-16,5-11 1 15,0-5-1-15,-14 22 1 0,-6 12-1 16,2-4 0-16,2-1-1 16,3-6 1-16,2-7 0 15,2 1 0-15,4-6 0 16,-1 0 1-16,2-6 0 16,2-5 0-1,2-8-1-15,3-12 0 16,2-8 0-16,5-7 0 15,4-4-1-15,3-9 0 16,4-1 0-16,3 0 1 16,1 0-1-16,6-13 0 15,1-9 0-15,-7 13 1 16,-4 1-1-16,-3 8 0 0,-3 6 0 0,-1 7 1 16,-3 10-1-16,5-1 0 15,-1 2 0-15,1-2 1 16,1 6-1-16,0 4 0 15,1-5 0-15,-5 9 0 16,1 0 0-16,-4 5 0 16,-1-4 0-16,2 8 1 0,1 1-1 15,-3 6 1-15,-2 10-1 16,-3 0 1-16,-2 7-1 16,1 9 0-16,0 4 0 15,1 4 1-15,-4 4-1 16,2-8 1-16,-1-7-1 15,0 1 1 1,-2-13-1-16,-1 18 1 16,-1 1-1-16,4 0 1 15,4-5-1-15,1-6 0 16,0 0-8-16,3-8 1 16,-1-5-19-16,2-7 1 15,0-2-41-15</inkml:trace>
  <inkml:trace contextRef="#ctx0" brushRef="#br0" timeOffset="88714.2899">25462 4926 96 0,'0'0'3'15,"0"0"1"-15,-3-8-1 16,4 5 0-16,1 1 1 16,10 2 0-1,7 0 1 1,0 0 0-16,0 0-2 0,-2 0 1 16,-5 0-1-16,-4 0 0 15,-2-4-1-15,1 0 0 16,-1 0-1-16,2 2 0 15,0 2-4-15,-3-2 0 16,0 1-98-16</inkml:trace>
  <inkml:trace contextRef="#ctx0" brushRef="#br0" timeOffset="89284.7899">25763 5019 107 0,'0'0'1'0,"0"0"1"0,0 0 1 16,0 0 0-1,16-5 0-15,-3 4 0 16,1-4 0-16,0 2 0 15,2-3-2-15,-8-2 1 16,1 3-1-16,3-10 1 16,2 3-1-16,-7-1 0 15,-3-4 0-15,-2-3 0 16,-2 2-1-16,2-5 1 0,0-5 0 16,-1 7 0-16,-1-3 0 15,-2 3 0-15,-4 1-1 16,1 4 1-16,-1 3-1 15,0 4 1-15,2 4-1 16,-3 4 0-16,-1 1 0 0,-1 1 0 31,-1 7 0-31,2-2 0 16,0 6-4-16,1 2 0 16,0 0-18-16,3 3 0 15,0-1-39-15</inkml:trace>
  <inkml:trace contextRef="#ctx0" brushRef="#br0" timeOffset="89639.16">25931 4809 107 0,'0'0'3'16,"6"-14"0"0,5-3 9-1,-1 4 0-15,1-1-8 0,-3 0 0 16,-1 6-1-16,1-2 0 16,1 7-2-16,-4 3 0 15,-4 0 0-15,2 3 0 16,-1 11 0-16,1-4 0 15,0 7-1-15,1 1 1 16,4-1-1-16,-2 3 1 0,-1 1-2 16,-1-1 0-16,-1 1-17 15,0-1 0-15,-1 1-65 16</inkml:trace>
  <inkml:trace contextRef="#ctx0" brushRef="#br0" timeOffset="90171.9">26088 4995 99 0,'0'0'4'0,"0"0"0"16,4 0 2-16,0 0 0 15,0-4-1-15,5 0 0 16,5 3 0-16,-1-7 0 16,-1-3-3-16,-1-2 1 15,-1-1-1-15,2-3 0 0,1-1-1 16,-4-10 0-16,0-2 0 16,1-8 1-16,3-6-1 15,-4-2 1-15,-2 2-1 16,6-2 1-1,2-4-1-15,-8 18 0 16,-5 7-1-16,1 1 1 16,1 7-1-16,-7 1 1 15,-3 8-1-15,2-1 1 16,1 1-1-16,0 2 0 16,0 2 0-16,1 0 1 15,2-1-1-15,-2 5 0 0,-1 0 0 16,1 5 0-16,-1 3 0 15,-2 6 0-15,0 3 0 0,0 10 1 16,-4 6-1-16,1 7 0 16,0 7 0-16,8 2 1 15,6 0-1 1,-2-7 0-16,-2 1-4 0,4-5 1 16,3-7-47-16,-1-4 0 0,-1 0 21 15</inkml:trace>
  <inkml:trace contextRef="#ctx0" brushRef="#br0" timeOffset="90525.8">26171 4729 83 0,'0'0'5'0,"3"-4"1"16,3 3 2-16,4-4 0 15,3 2-5-15,5 3 0 16,1 0-1-16,3-5 0 16,0 5 1-16,-2-1 1 15,0-4 1-15,-3 5 1 31,-4 0-2-31,-1-3 0 16,-4-2 0-16,-3 4 0 0,-5-3-3 16,4 0 0-16,0 0 0 15,5 1 0-15,1 2-5 16,-3-1 1-16,-1 2-106 16</inkml:trace>
  <inkml:trace contextRef="#ctx0" brushRef="#br0" timeOffset="91477.7099">26424 4768 111 0,'0'0'1'0,"0"0"0"15,0 0 1-15,0 0 0 16,0 0 0-16,0 0 0 15,0 0 0-15,0 0 1 16,21 0-1-16,-9 0 0 16,2 0-1-16,-3-3 1 15,1-8-1-15,-4-2 1 0,-2-3-1 0,0 1 0 16,-2-3-1-16,2 1 1 16,1 3-1-16,-3 0 1 15,1 1-1-15,-7-1 1 16,-4 1-1-16,-2 8 1 15,0-3-1-15,0 7 1 16,-3 4-1-16,1 3 1 0,1 2 0 16,-2 2 0-16,3 4-1 15,-1 3 1-15,0 0 0 16,0 11 0-16,0 5-1 16,5-2 1-16,3 1-1 15,2-5 0-15,4-4 0 16,1-1 1-1,3-9-2-15,5 1 1 16,1-8-13-16,3 2 1 16,0-4-75-16</inkml:trace>
  <inkml:trace contextRef="#ctx0" brushRef="#br0" timeOffset="91994.76">26666 4905 109 0,'0'0'1'0,"0"0"0"16,12-8 0-16,-2 2 1 0,1 0-1 16,1 3 1-16,-2-5 0 15,0-6 0-15,0-4-1 16,-1-1 1-16,-2-3-1 15,0-1 1-15,-3-1-1 16,0-6 1 15,-2-13 0-31,-2 13 0 16,-2 2-1-16,4 7 1 16,-2 7-2-16,-6 0 1 15,-5 1-1-15,3 9 1 16,-2 0-1-16,1 8 0 15,-1 0 0-15,2 0 0 0,2 5-1 0,-3-3 0 16,0 7-8-16,0-4 1 16,1 4-19-16,1 6 0 15,1-2-12-15</inkml:trace>
  <inkml:trace contextRef="#ctx0" brushRef="#br0" timeOffset="92364.67">26795 4719 98 0,'0'0'3'0,"2"-14"1"16,0-7 1-16,7 1 1 15,4-1-1-15,-2-2 0 16,0-1-2-16,-2 2 1 16,0 5-1-16,-5 4 0 15,0 2-2-15,0 1 1 0,-1 7-1 0,-3 3 0 16,0 5-1-16,1 6 1 16,2 3-1-16,-1 1 1 15,2 0-1-15,-2 7 1 16,0 5-1-16,-1 0 1 15,-1 5-3-15,1-1 1 16,1 1-44 0,2-5 1-16,-1 1 16 15</inkml:trace>
  <inkml:trace contextRef="#ctx0" brushRef="#br0" timeOffset="92765.88">27066 4825 117 0,'0'0'2'0,"0"-6"0"16,0-4 0-16,3-4 1 16,4 1-2-16,1-9 1 15,2 0-1-15,0-11 0 32,-4-5 2-32,-2 5 0 0,-6-5-1 15,6 8 0-15,1 8-1 16,-8 0 1-16,-6 6-1 15,4 2 0-15,-1 6-1 16,0 3 0-16,0-3 0 16,2 8 0-16,2 0-2 15,0 0 1-15,-2 4-14 0,1 0 1 16,0 1-65-16</inkml:trace>
  <inkml:trace contextRef="#ctx0" brushRef="#br0" timeOffset="93652.67">27177 4678 104 0,'0'0'2'0,"-3"-11"0"0,-2-5 1 16,13-1 1-16,10-5 0 16,-6 4 0-16,-1 3-1 15,-1-3 1-15,-4 4-3 16,0 6 1-16,-2 6 0 16,0 2 0-16,2 7-1 0,-6-1 1 31,0 9-1-31,2 5 0 15,0 5 0-15,-2-1 0 16,-4-2-1-16,8 3 0 16,0 5-1-16,-2-3 0 15,-2 0 0-15,6-8 1 16,2-2-1-16,2-9 1 0,1-5-1 16,4 0 0-16,2-6 0 0,2 0 1 15,1-8 0-15,-1-3 0 16,0-2 0-16,-7-6 0 15,-5 5 1-15,3-2 1 16,-1 5-1-16,1-2 1 16,-1 0-1-16,5 3 1 15,2-1-1 1,-10 0 0-16,-6 3 0 16,4 1 0-16,1 2 0 15,-8 2 0-15,-3-2 0 0,-4 2 0 16,-4 3-1-16,7-2 1 15,4 5-1-15,3 0 0 16,7 8 0-16,-16-3 0 16,-7 4 0-16,4 5 0 15,-3 4 0-15,7-9 0 16,2-1 0-16,-6 6 0 16,0-4 0-16,-4 13 0 15,1 9 0 1,4-5 0-16,5 4 0 15,6-10 0-15,5-4 0 0,0-4 0 16,2-5 1-16,1-5 0 16,3-3 0-16,-1 0 0 15,0-8 0-15,6-1 1 16,3-4-1-16,-4-1 0 16,-1-4 1-16,0 4 0 15,2 5-1 1,-6-1 1-16,-2 6-1 15,0 4 0-15,0 0 0 16,-4 6 0-16,-4 5-1 16,-3 3 1-16,-2-4-1 0,-1 4 1 15,1 3-2-15,11-3 1 16,9-1-15-16,1-2 1 16,0-3-89-16</inkml:trace>
  <inkml:trace contextRef="#ctx0" brushRef="#br0" timeOffset="93915.6">27691 4688 117 0,'0'0'2'0,"0"0"0"16,-5 0 2-16,8-4 1 16,2 0-3-16,2 2 1 0,0-1-1 15,8 3 0-15,8-5-1 16,-10 5 0-16,-4 5 0 0,-7-5 0 16,-4 0-8-16,10-5 0 15,-2 3-85-15</inkml:trace>
  <inkml:trace contextRef="#ctx0" brushRef="#br0" timeOffset="94787.27">27927 4565 118 0,'0'0'0'0,"0"0"1"31,0 0 3-31,0 0 0 16,7-21-1-16,-9 10 0 0,-1 0 0 15,4-5 0 1,3-1 0-1,1-1 1-15,0 4-3 16,2-3 0-16,1 3 0 16,0 4 0-16,3 1-1 0,1 4 0 15,2-3 0-15,-1 5 1 16,-2 3-1-16,-1 0 1 16,-2 0-1-16,7 1 1 15,1 6-1-15,-7 1 1 16,-9-2-1-16,0 7 1 15,-4 9-1-15,-1 1 0 16,1 12 0-16,-2-2 1 16,-2 7-1-16,-2-4 0 15,-4 0-1-15,-1 1 1 16,-4-6-1-16,0 1 0 16,-2-5 1-16,5-4 0 15,2-1-1-15,3-5 1 16,3-2 0-16,2-2 0 0,-1 1 0 15,5 0 0-15,3-1 0 16,7-4 0-16,4-1 0 16,1-2 0-16,2-6 0 0,5 5 0 15,5-5 1-15,-8 3 0 16,-4-3 0-16,3 0 0 16,-1 0 0-16,-5 0 0 15,-7 2 0-15,6-2 1 16,-1 4-1-16,-1-4 0 15,-4 0 0-15,-3 0 0 16,-3 0-1-16,6 4 1 16,4-4-1-16,-7 0 1 0,0 0-1 15,-3 0 0 1,-2 0 0-16,8 0 0 16,2 0-5-16,-5 0 0 15,0 0-108-15</inkml:trace>
  <inkml:trace contextRef="#ctx0" brushRef="#br0" timeOffset="105294.48">18766 4092 71 0,'0'0'0'0,"0"0"2"16,0 0 0-16,0 0 1 15,0 0 1-15,14-20 1 16,-8 12 0-16,0 2 4 0,0-1 1 15,1 7-7-15,-6-6 0 16,0-2-1-16,-3 2 1 16,-5 3-1-16,-1-2 0 15,-5 2 1-15,-1-2 0 16,-5 10-2-16,-2-2 1 16,-5 3 0-16,6 2 0 0,-1 0-2 15,3 2 1-15,4-4 0 16,2 2 0-16,2 1-1 15,3-1 0-15,0 2 0 0,-1 7 0 16,2 1 0-16,2 2 1 16,-2 1 0-16,2 7 0 15,-2 5 0-15,2-8 0 16,1-6 0-16,-1 7 1 16,1-3-2-16,-2 4 0 15,4-3 0 1,-3 20 1-16,-1 6 1 15,3-9 0-15,0-3-2 16,1 14 0-16,1 2 0 0,0-5 1 16,0-3 1-16,0-5 1 15,0-5-3-15,0 10 0 16,-3-2 0-16,1 2 0 16,-2 3 2-16,3 1 1 15,-1 5-4-15,2-10 1 16,0-4 0-16,-4 4 1 0,-6 4 0 15,6-12 0-15,0-1-1 16,-1 5 0-16,4 3 0 16,-2-3 0-16,2 5 0 15,2 2 1 1,3 7-3-16,-3-10 1 16,0-4 2-16,-1 0 1 15,0 0-3-15,0 0 0 16,3-2 1-16,-3 6 1 15,1-2-2-15,0 0 1 16,-1-6-1-16,0 12 1 16,-1 2 1-16,0-6 0 0,1-7 0 15,-3 3 0-15,2 1-3 0,1-1 1 16,0-4 2-16,0 8 1 16,-1 4-2-16,0-12 0 15,-2 2 1-15,1-2 0 16,-1 4-2-16,2-14 1 15,1-1-1-15,0-6 1 16,0-6 2-16,1-3 0 0,1-1-2 16,-1-1 0-16,0 2 2 15,4 0 0-15,2-1-4 16,6-1 1-16,6 3 1 16,-4-5 1-16,5-4-3 15,1-3 0 1,-1-3 1-16,2 3 1 15,-2-7 2-15,-2 6 1 16,-6 1-4-16,-2 0 1 16,-3 0 1-16,-2 1 0 15,1 1 0-15,-5 3 1 16,0-5-2-16,-1 0 0 16,0 0 0-16,0 0 0 0,0 0-24 0,0-5 1 15,0 2-68-15</inkml:trace>
  <inkml:trace contextRef="#ctx0" brushRef="#br0" timeOffset="107470.46">19505 4069 59 0,'-6'-5'0'16,"-6"2"3"-16,8 0 1 15,4 3 1-15,0 0 0 16,4 0 6-16,-4 0 0 16,0 0-8-16,1 0 0 0,4 0 1 15,-4-3 0-15,-1-5-1 16,1 2 1-16,3-2-3 16,-1 3 1-16,1 0-1 0,4 2 0 15,2-3-1-15,4-2 1 16,4 2 2-16,3 2 1 31,4 0-2-31,-5 4 1 16,-1 0-3-16,-2 0 1 15,-2 0 0-15,-2 4 0 16,-2-4 0-16,-2 4 0 16,-4-2 0-16,1 6 0 15,-2-3 0-15,-1 3 1 0,0 2-2 16,0-2 1-16,-3 2-1 0,0-3 1 15,0 4 0-15,0 2 1 16,-6 4-2-16,5 2 0 16,-4 3 1-16,2-2 0 15,-1 1-1-15,-1 1 1 16,3 2-1-16,-1-3 0 16,0 2 1-16,1-3 1 0,2 1-2 15,-4-7 0-15,2 4 1 16,-3-4 1-16,0 3-3 15,0-1 1-15,0 6 0 16,0-1 1-16,3-1-1 16,-3 5 0-16,0 2 0 15,4-8 0 1,-2 3 0-16,0 2 1 16,0-1-1-16,-1 6 0 15,0-1 1-15,2-1 1 16,-1-3-1-16,2-2 0 15,-2-3-1-15,2 3 1 16,1-3-2-16,-2 3 1 16,2-5 0-16,0-4 0 0,-1 1 0 0,-1 4 0 15,2 2 0-15,-2 1 0 16,0-1 0-16,1 5 1 16,0 2-1-16,1 0 0 15,1 5 0-15,0-4 1 16,1-1-2-16,-2 4 0 15,0 1 0 1,0-4 1-16,0 2 0 16,0-3 1-16,2 0-1 15,-2-3 0-15,0-7 1 16,0 2 1-16,0-6-1 16,-2 4 1-16,0 3-3 0,1-2 0 15,0-1 1-15,1 7 1 16,-4 1-2-16,4 2 0 15,-2-3 1-15,-1 4 0 16,3-7 1-16,0 6 1 16,3 1-4-16,-3-5 0 15,0 1 4-15,2 1 0 16,-2-2-3-16,1-1 1 16,2-3 0-16,-3-1 0 0,0 0 1 0,0-5 1 15,-3 1-4-15,2 0 1 16,1-1 1-16,-2 1 1 15,2 3-3-15,-3 1 1 16,3-3 4-16,0 1 0 16,-1-2-3-16,1 2 0 15,-1-1-1 1,1 5 1-16,0-3 1 16,0 1 0-16,0-4-4 15,0 1 0-15,-1 3 3 16,1-1 1-16,-3-3-3 15,2 4 1-15,-1-1 4 16,1 3 1-16,-2 7-7 16,1-1 1-16,2-3 3 0,0-5 0 15,2 1-3-15,-1-1 1 16,1 0 1-16,-2-1 0 16,0-4-1-16,0 1 0 15,0 0 1-15,0-1 0 16,1-1 0-16,0 2 1 15,-1-1-1-15,0 2 0 16,0-1 0-16,0-1 0 16,0 7 5-16,0 1 0 15,1-4-3-15,0 7 1 16,-1-3-7-16,3 3 1 16,-3-5 3-16,1 3 1 15,0-4-3-15,0-1 1 16,2-1 3-16,-3 1 1 0,2 1-4 15,-2-4 1-15,1-5 0 16,2 4 0-16,-3-4-2 16,0 1 1-16,0-2 0 15,0 1 0-15,0-1 4 0,0-2 0 16,0-2-4-16,0 2 1 31,0-3-2-31,0 2 1 16,-4 1 4-16,-3 2 0 15,0-3-4-15,-3 3 0 16,1-1 1-16,-7 3 0 16,-3 1 1-16,3-3 0 15,-2-5-2-15,4 3 0 0,-1-2 3 16,1-4 1-16,-1 1-5 0,-1 2 1 16,3-3 2-16,0 0 1 15,1 0-2-15,3 0 0 16,2 0-36-16,2-3 0 15,3 2-2-15,7-3 1 16,-3 0 21-16</inkml:trace>
  <inkml:trace contextRef="#ctx0" brushRef="#br0" timeOffset="109622.72">20002 5704 76 0,'0'0'0'0,"0"0"0"0,0 0 1 16,0 0 4-16,0 0 0 15,0 0 2-15,0 0 0 31,0 0-5-31,0 0 0 16,0 0-1-16,0 0 0 16,0 0 1-16,0 0 0 15,0 0 0-15,0 0 1 0,0 0-3 16,0 0 0-16,0 0 1 16,0 0 0-16,0 0 0 15,0 0 1-15,0 0-2 0,0 0 1 16,0 0-1-16,0 0 1 15,0 0-1-15,0 0 1 16,0 0-1-16,0 0 0 16,0 0-1-16,0 0 1 15,-6 20 0-15,2-8 0 16,-2 2 1-16,0-5 0 0,1-1-1 16,-2 2 1-16,2-4-1 0,0 2 1 15,0-5 1-15,4-1 0 16,-2 2-1-16,6-4 0 15,3 0 0-15,7-4 0 16,4 2 0-16,5-6 1 31,2 3-1-31,0-3 0 16,2 2 0-16,-2-2 0 16,-3 0-1-16,-6 2 1 15,-4 3-1-15,-3 1 1 0,-3 2 0 16,0-3 0-16,-1 3-1 15,-1 0 1-15,-2 0-1 16,-1 0 0-16,0 0-2 0,0 0 1 16,-4-1-44-16,-1-3 0 15,0 4 19-15</inkml:trace>
  <inkml:trace contextRef="#ctx0" brushRef="#br0" timeOffset="110295.47">20082 5632 71 0,'0'0'0'0,"-3"0"5"16,-1 0 0-16,-1-4 7 16,-1 4 1-16,0 0-10 15,1 0 1-15,-1 0 0 16,1 0 1 0,-1 0-2-16,0 0 1 15,-3-3 0-15,1 0 1 16,0 3-3-16,0 0 1 15,3 3-1-15,-2-3 1 16,2 3-2-16,1-3 0 16,1 0-1-16,0 0 1 15,1 4-1-15,2-4 1 0,2 4-1 0,3-2 0 16,3 6 4-16,5-4 0 16,1 1-4-16,3 3 0 15,3 2 1-15,1 0 0 16,1 1-1-16,-4 3 1 15,0 0-1-15,-4 0 1 16,-3-5 0-16,-2 5 1 16,-3-4-3-16,0 2 0 0,-5-2 1 15,2-1 0-15,-3-1 1 16,-2 6 1-16,0-4-1 16,-4 7 0-16,-5 1-1 15,-6-1 0-15,-3 7 0 16,1-7 1-1,2 3-3-15,-2-2 0 16,-2-1 5-16,5-3 0 16,3-1-5-16,2-3 1 15,1 4 2-15,1-5 0 16,4-1-9-16,0 6 1 16,2 0-29-16,3-1 0 0,1 5 13 15,6-4 1-15,-2 0 1 0</inkml:trace>
  <inkml:trace contextRef="#ctx0" brushRef="#br0" timeOffset="114725.12">17594 7694 70 0,'0'0'0'16,"0"0"8"-16,0 0 1 16,0 0-6-16,0 0 1 0,0 0 5 0,0 0 0 15,0 0-6-15,0 0 0 16,0 0 3-16,0 0 0 16,0 0-4-16,-6 22 1 15,-2 13-1-15,-5 3 0 16,1 3-1-16,-3 3 1 15,-2 3-2 1,3 2 1-16,3 3 0 16,-2-6 0-16,1-5-1 15,4-8 0-15,-1-4 1 16,3-5 0-16,0-10-1 16,2-1 1-16,1-9-1 15,3 2 1-15,0-2 1 0,1-8 1 16,3-6-3-16,0-8 0 15,0-9 1-15,1 0 0 16,0-9-1-16,3 3 0 16,4-2 0-16,-2 0 0 15,0 2 2-15,3 2 0 16,0-1-3-16,-1-1 1 16,3 1 0-16,-3 1 0 15,3 1 2-15,-5 2 1 16,1 0-3-16,-4 3 0 15,2 5-1-15,-3 3 1 16,-1 4 1-16,-1 0 1 16,-1 7-3-16,2-2 1 15,-2 7 0-15,0-3 0 16,0 4 1-16,3 4 0 0,-2-3 0 16,1 7 1-16,-1 0-2 15,1 6 0-15,0 5 0 16,2 3 1-16,-2 5 1 15,-1-3 0-15,0 7-2 0,-2-4 0 16,1 5 1-16,-3-1 0 16,0 2-3-16,2 7 1 15,3 4 2-15,2-8 0 16,-4-3-2-16,3 4 1 16,1 2 0-16,0-7 0 15,-1-9-1-15,0-2 1 0,0-5-9 16,1-4 0-16,-5-7-8 15,3 0 1 1,0-5-35-16,-2-8 0 16,2 2 51-16</inkml:trace>
  <inkml:trace contextRef="#ctx0" brushRef="#br0" timeOffset="115211.07">17582 7997 77 0,'0'0'0'16,"3"4"6"-16,-7 0 1 15,-3-2-1-15,1-1 0 16,0 6 0-16,-1-7 0 0,0 4-4 16,0-4 1-16,1 0 0 15,1 0 0-15,3 0 0 16,-3 0 0-16,2 0-1 0,6-4 0 16,2 0 0-16,2 1 0 15,-1 2 1-15,6-1 0 16,2-2 2-16,1 0 0 15,4-2-5-15,-7 3 1 16,0-2-1-16,-2 3 0 16,0 1 0-1,-5-1 1-15,0 2 4 16,-1-4 0-16,0 4-6 16,-2 0 0-16,-2 0 3 15,0 0 0-15,0 0-4 0,0 0 1 16,0 0 0-16,0 0 0 15,3 0-13-15,-1 0 1 16,1 0-83-16</inkml:trace>
  <inkml:trace contextRef="#ctx0" brushRef="#br0" timeOffset="115944.38">17858 8243 75 0,'-2'-7'0'15,"-2"-7"7"-15,4 10 1 16,0 0-3-16,0 4 1 16,4 8 0-16,-2-6 1 0,0 2-4 15,3 0 1-15,1-4 2 16,3 0 1-16,-3-4-6 15,2-2 1-15,2-2-1 16,-1-2 1-16,0-7-1 16,-1-2 1-1,-4-3 0-15,2-5 0 16,0-5-1-16,-2-1 1 16,1-2-2-16,2-1 0 15,-5 3 1-15,2-2 0 16,-3-2 0-16,0-2 0 15,-2 2-1-15,1-3 0 16,0 7 2-16,0 6 1 0,-1 2 0 0,1 9 0 16,-3 0-4-16,2 7 0 15,0 3 3-15,0-2 1 16,1 3 0-16,0 0 1 16,0 5-6-16,0 0 1 15,0 0 1-15,0 5 0 16,-4 8-1-16,1 1 1 0,0 6-1 15,0 15 1-15,0 3 3 16,0-5 0-16,2-5-6 16,-1 4 0-16,2-2 3 15,0 2 0-15,3-5 0 16,1 1 0-16,1-1-1 16,5 0 1-1,-2 4-2-15,7-11 1 16,3 1-25-16,-4-7 1 15,1-3-52-15</inkml:trace>
  <inkml:trace contextRef="#ctx0" brushRef="#br0" timeOffset="116397.99">17874 7893 101 0,'6'3'0'0,"4"2"1"15,-14-5 1-15,-7 0 6 16,3 0 0-16,1 0-5 15,2 0 1-15,2 0-2 0,3 0 0 16,0 0 1-16,1 0 1 16,2-3-3-16,8-2 1 15,4 4 0-15,4-3 0 16,2-4-1-16,-1 2 0 16,1-2 2-16,0 5 1 15,-2 0-3-15,0 0 0 16,-3 3 0-16,-2 0 1 0,-1-5 7 0,-6 3 1 15,1 1-10-15,-3-1 0 16,0 2-1-16,-3 0 1 16,-2 0 1-16,0 0 1 15,0 0-14-15,0 0 0 16,0 0-99-16</inkml:trace>
  <inkml:trace contextRef="#ctx0" brushRef="#br0" timeOffset="117619.8">18752 7789 73 0,'0'0'0'16,"0"0"3"-16,0 0 0 15,0 0 7-15,0 0 0 16,0 0-5 0,0 0 1-16,0 0-2 15,0 0 1-15,0 0-1 0,0 0 1 16,0 0-2-16,0 0 1 15,-14-27-1-15,4 13 1 16,2-8-1-16,-1 0 0 16,3 3-3-16,5-8 1 15,-1-5 2-15,4 4 0 16,4 3-3-16,4 6 0 0,2-3 0 16,1 6 0-16,5 8 0 15,1-1 1-15,5 1-1 16,-5 4 1-16,-2 3-1 15,1 2 0-15,-3 7 1 16,-1 0 1-16,-4 2-2 0,-1 13 0 16,-3 9 0-16,-5-2 1 15,-1 2-1-15,-5 9 0 16,-3 6 0-16,-7-4 0 16,-8 2 0-16,1-8 0 15,-3 2 0-15,0 0 1 16,-2 0 0-1,-3 2 0-15,2-5-1 0,5-8 0 16,7-6 0-16,2-4 0 16,4-4 0-16,4-1 0 15,3-7 0-15,4 2 0 16,5-2 0-16,8-5 0 16,7-1 0-16,1-1 1 15,5-1-2-15,-1-6 1 0,1 2 3 16,-1-2 1-16,1 2-5 15,-6 3 0-15,-4 3 1 16,0-5 0-16,-5 5 1 16,-3 0 0-16,-1 0 2 15,-1 0 1-15,-1 0-5 16,-4 5 0 0,2-5 6-16,-4 0 0 15,1 3-9-15,-1-3 1 16,0 0 4-16,0 0 1 15,2 2-4-15,-2-2 1 16,4 4 1-16,-4-4 0 16,2 4-14-16,-2-4 1 15,3 0-43-15,0-8 1 0,-1 3 41 0</inkml:trace>
  <inkml:trace contextRef="#ctx0" brushRef="#br0" timeOffset="118808.79">19118 7934 73 0,'0'0'0'16,"-2"8"9"-16,1-11 1 15,1-3-3-15,-2-4 0 0,1 2-3 16,0-1 1-16,1 4 1 16,0-3 1-16,0 7-4 15,1-3 1-15,0-2-2 16,-1 6 0-16,0-4 0 0,0 4 0 16,0 0-1-16,0 0 0 15,0 0-1-15,0 0 1 16,0 0 2-16,0 6 1 15,-1 3-1-15,0 7 0 16,-4 4-3-16,4 4 1 16,-3 4-1-16,1 2 0 15,3 1 1-15,-2 0 1 0,0-3-2 16,1-5 0 0,1-5 2-16,0-5 0 15,0 0-2-15,0-4 0 16,1-1-1-16,1-2 0 15,0-6 2-15,1-6 1 16,2-2-2-16,1-9 0 16,-1-7 1-16,4-1 1 15,-1-5-1-15,0 1 1 0,-1-1-3 16,-2 9 0-16,-4-2 1 16,5 5 1-16,3 8-1 15,-1-1 0-15,1 5-3 16,-2 2 1-16,-2 4 3 0,-1 4 0 15,1 2-2-15,-3 2 1 32,0-2-2-32,-2 7 1 15,-2 9 4-15,2-5 1 0,-2 0-4 16,2-1 0-16,0 0-2 16,4 0 1-16,-1-3-1 15,2-1 0-15,1 2-27 16,0-9 0-16,0 3-41 15</inkml:trace>
  <inkml:trace contextRef="#ctx0" brushRef="#br0" timeOffset="119510.89">19406 8029 99 0,'0'0'0'16,"0"0"0"-16,0 0 1 15,0-5 3-15,6 0 1 0,2-3 0 16,-2 2 1-16,0-5-2 15,-4 5 0-15,-2-4-4 16,-4 6 1-16,-5 0 0 16,0 1 1-16,-2 2 0 15,0 2 0-15,-1 6-1 0,-6 2 1 16,1 5-1-16,4-3 1 16,3 3-2-16,1 2 1 15,6 2-1-15,5-1 1 16,4 1 0-16,4-11 0 15,5 4-1-15,-3-11 1 16,0 0-1 0,1-8 1-16,-5-2-1 0,0-8 0 15,0 1 1-15,-4-2 0 16,1-7-1-16,-3 3 1 16,0-5 4-16,1 1 1 15,1 0-5-15,-2-1 0 16,-2-3-2-16,4 3 1 15,0 1 3-15,-2 5 1 0,0 9-3 16,-2-1 1-16,-2 4-4 16,2 6 1-16,0 1 2 15,0 3 0-15,0 0 0 16,0 0 0-16,0 0 0 16,0 0 0-16,0 3-4 15,-2 8 1 1,-2 10 7-16,2-1 1 15,0 7-8-15,1-2 0 16,0 2 2-16,1-3 0 16,0 4 1-16,1-6 0 15,2 0-5-15,5 2 0 16,5 1-34-16,-3-8 0 16,-1 1-21-16</inkml:trace>
  <inkml:trace contextRef="#ctx0" brushRef="#br0" timeOffset="121647.32">20063 7919 53 0,'0'0'0'16,"0"0"7"-16,0 0 1 15,0 0 0-15,0 0 1 16,0 0 0-16,0 0 1 16,0 0-7-16,0 0 0 15,0 0 2-15,0 0 0 16,15 10-3-16,-3-10 0 16,0 0 0-16,1-6 1 15,0-2-1-15,-3-6 1 0,0-5-2 16,-2-6 1-16,-4-2-2 15,2-14 1 1,1-5 0-16,1-3 0 16,-3-1 0-16,4-1 0 15,-2 4-1-15,-1 4 1 16,-3 2 0-16,1 5 0 16,-1 6-1-16,-1-6 1 15,1 3-1-15,-1 1 1 16,-2 5 0-16,1 5 1 0,-1 5 0 15,0 7 0-15,0 1-2 16,2 4 1-16,-2 0-1 0,0 5 0 16,-2-4 0-16,1 8 0 15,-2 1 1-15,-4 17 1 16,0 8-1-16,1-3 1 16,0 3-2-16,0 6 0 15,0 2 0-15,3 3 0 16,-1 2 2-16,4 4 0 15,3 5 1-15,1-3 0 0,5-2-4 16,2-2 1-16,1-6-2 16,2-6 1-16,4-6-4 15,-4-5 0 1,0-8-25-16,0-9 0 16,0 3-32-16</inkml:trace>
  <inkml:trace contextRef="#ctx0" brushRef="#br0" timeOffset="122148.82">20125 7557 78 0,'7'0'0'0,"7"0"3"16,-16 0 0-16,-10 0 7 16,5 0 1-16,0 0-10 15,1 0 0-15,2 0 3 16,4 0 0-16,-2-3-3 0,4 3 1 15,5-7-1-15,-1 4 1 16,1 3-1-16,-2-4 0 16,4 0 0-16,0 0 1 15,2-1 1-15,4-3 0 16,3 2 0-16,3-2 0 16,4 2-2-1,2 2 1-15,-2 0-1 0,0 2 1 16,-1 0-1-16,-8 1 0 15,-2 1 2-15,-4 0 1 16,-4 0-4-16,-1 0 1 16,-2-5-1-16,-3 5 1 15,0-6 0-15,0 3 0 16,-2 3-8-16,-1-5 1 0,2 5-47 16,-2 0 1-16,0 0 39 15</inkml:trace>
  <inkml:trace contextRef="#ctx0" brushRef="#br0" timeOffset="122534.4">20428 7563 72 0,'-2'-6'0'15,"0"-5"12"-15,2 9 1 16,0 4-9-16,2-1 1 15,2 6 0-15,-2-7 0 16,-1 3-1-16,-1-3 1 16,0 4 0-16,0-4 0 15,0 0-3-15,-1 7 0 16,-1-4 0-16,-2 3 0 16,-1 2 1-16,-1 5 1 15,-1 6-2-15,4-2 0 16,0 10-2-16,3 0 0 15,0 1 0-15,0-4 0 0,-2-3 1 16,2-1 1-16,2 1-2 16,-2-1 0-16,1-3 3 15,1-4 1-15,-1-1-5 16,1-2 0-16,-2-6-26 16,4-4 0-1,-3 0-44-15</inkml:trace>
  <inkml:trace contextRef="#ctx0" brushRef="#br0" timeOffset="122734.99">20490 7399 127 0,'0'0'0'16,"-6"2"1"-16,4-4 0 15,1-1 0-15,0-2 1 16,1 3-4-16,0 2 1 16,0 0-92-16</inkml:trace>
  <inkml:trace contextRef="#ctx0" brushRef="#br0" timeOffset="123869.14">20615 7454 123 0,'0'0'0'15,"-4"4"2"-15,4-4 1 16,-3 1 0-16,3-1 0 0,-2 5 2 16,2-5 0-16,0 8-4 15,0-5 0-15,0 8 0 16,-3 6 0-16,-4 12 3 0,3 2 0 15,-3 4-3-15,3 1 1 16,1 1-2-16,0-6 0 16,2-4 0-16,0-5 1 15,-2-3-1-15,1 0 0 16,2-10 1-16,0 2 0 16,0-1-1-1,0 1 1-15,0-8-1 16,0-3 0-16,-2-3-1 15,2-11 1-15,0 0 2 16,0-12 0-16,0-2-2 16,2-4 0-16,4-4 0 15,1 3 1-15,4 3-1 16,-2-2 0-16,1 1 1 0,1 7 0 16,1 7-2-16,-3 3 1 15,1 1-1-15,0 0 0 16,-3 7 2-16,1 1 0 15,-2 2-2-15,1 3 1 16,0 5 1-16,-3-2 0 16,2 5-1-16,-2 3 0 15,-2-2 0-15,0 9 0 16,0 1 0-16,1 3 0 16,0 5-1-16,-1-10 1 15,0 2-1-15,-2-6 0 16,0 2 1-16,2 1 0 15,-1-2 0-15,1-4 0 0,0-4 3 16,1-3 0-16,1-3-5 16,2-6 1-16,4-5 0 15,-3-3 0-15,-2-2 4 16,1-5 0-16,2-7-3 16,-1 1 1-16,-1 0 0 15,3-1 1-15,-1-1-1 0,1 6 1 16,1 2-5-16,-2 4 0 15,1 0 5-15,-1 7 0 16,0 0-4-16,0 6 0 16,-3 1 3-16,-1 3 0 15,1 3-4-15,0 1 1 16,2 6 2-16,0 0 0 0,1 4 0 16,-1 0 0-1,2 3-2-15,0 1 1 16,0 1 2-16,0 3 1 15,-1-3-2-15,1-2 0 16,-1-3 1-16,3-6 0 16,1-6-1-16,-3-4 0 15,-4-8-1-15,-1-2 0 16,-4-5 2-16,1 1 1 0,0-1-4 16,1-1 1-16,-2 9 1 15,2-4 1-15,-2 8 0 16,1-3 0-16,-1 5 7 0,0 3 0 15,1-3-11-15,-1 3 1 16,0 0 4-16,0 0 0 31,0 3-3-31,1 8 1 16,2 2-2-16,-3 1 1 16,2 0 0-16,4 7 1 15,5 7 2-15,-6-4 1 16,-4-3-5-16,-1-7 1 15,-1-5-5-15,1 5 1 0,1-6-11 16,1 2 1-16,0-1-22 0,2-4 1 16,1-2-5-16</inkml:trace>
  <inkml:trace contextRef="#ctx0" brushRef="#br0" timeOffset="124100.99">21086 7278 106 0,'0'0'0'16,"0"4"4"-1,0-8 1-15,0-6 4 0,0 2 1 16,-2 2-7-16,0 3 1 31,0-4-3-31,-1 6 0 16,2 1-1-16,1 0 1 15,5-2-2-15,-2 2 0 0,-1 2-28 16,3-1 0-16,-4 1-23 16</inkml:trace>
  <inkml:trace contextRef="#ctx0" brushRef="#br0" timeOffset="124655.1">21107 7658 96 0,'1'-5'0'16,"2"-1"2"-16,-3 6 1 15,2 0 4-15,3 6 0 16,2-1-4-16,-2-2 1 16,-1 0-1-16,2-3 0 0,2-1 0 15,3-1 1-15,3-6-3 16,1 0 1-16,3-1 0 16,3-1 0-16,-2 1-1 15,-2-10 1-15,-2 2-2 16,-3-7 1-1,-1 0-1-15,0 4 1 16,-5-6 0-16,1 3 0 16,-3-1-1-16,-3 7 1 15,-1-1 0-15,-1 2 0 16,-3 4-1-16,0 3 1 16,-2-3 2-16,1 6 0 15,0-3-3-15,0 4 0 0,-1 2 0 16,0 1 0-16,0-1 0 0,-1 3 0 15,2 3 0-15,1-1 0 16,-1 1-2-16,0 3 0 16,-4 2-13-16,3-3 1 15,-1-2-19-15,3 3 0 16,1 2 30-16,-1-3 0 16,2 0-33-16</inkml:trace>
  <inkml:trace contextRef="#ctx0" brushRef="#br0" timeOffset="125858.48">21329 7481 87 0,'7'-3'0'15,"0"0"7"-15,0 0 0 16,-3-10-1-16,5 8 0 15,0-6-1-15,-1 5 1 16,-2-2-1-16,0 5 1 0,-1 0-4 0,1 3 0 16,-3 0 0-16,1 3 0 15,0 1 0-15,0 3 1 16,-2-1-2-16,3 5 0 16,0 2-1-16,3-5 0 15,2 4 1-15,1-4 1 31,1-4-2-31,5-4 0 16,1 0 0-16,-1-4 0 0,3-2 0 16,1 3 1-16,3-8 0 15,-10 3 0-15,0 3-1 16,-2-3 0-16,-2 0 0 16,2 2 1-16,0-5 3 15,2-2 1-15,1 2-5 0,-3 2 0 16,-5-5 1-16,-1 0 1 15,-2-7 0-15,1 1 0 16,2 2-2-16,-1 1 0 16,-1-1 2-16,-4 2 0 15,-2 1-2-15,-4 1 1 16,-5 1-1-16,-2 2 0 0,-1 2 1 0,6 5 1 16,6 4-5-16,-10 5 0 15,-4 8 2-15,2 1 1 16,-3 3-2-16,2 0 1 15,2 7 2-15,3-5 1 16,2 3-2-16,3-1 1 16,1 3 0-1,6-7 0-15,-2 0-4 16,6-3 0-16,4-4 4 16,-1 1 0-16,-1-8-1 15,1-3 0-15,-1-3-2 16,2-5 0-16,3 2 4 15,-7-4 0-15,0-4-2 16,-1-3 0-16,1 3 0 0,-3 1 0 16,-1-1 0-16,3 0 0 15,1 2 1-15,2 3 1 16,0-2-3-16,-10 1 1 16,-7 7 7-16,2-1 0 15,1 4-9-15,5 0 0 16,2 6 4-16,0-3 0 15,1 5 0-15,-1-2 0 16,-2 7-4-16,-2-4 1 16,-1 4 3-16,1 6 0 15,0 3-2-15,4 10 0 16,5 2 1-16,-16 10 0 16,-8 5-3-16,3 8 0 15,-4 8 3-15,-3-7 1 0,-4 4-3 16,-6-4 0-1,-4 2 2-15,2-6 0 16,2 1-2-16,5-14 1 16,4-6-1-16,4-7 1 15,4-9-1-15,-1-5 1 16,0-6 1-16,1-8 0 16,2-12-2-16,5-4 0 15,2-11 1-15,11 2 0 16,5-5 0-16,5 5 0 15,6 1-3-15,-1-1 0 16,1 6 0-16,6-3 0 0,4 3 3 16,-4 5 1-16,4 0-6 15,-4 0 1-15,-3 2 5 0,-6-1 0 16,-2 4-2-16,0-5 0 16,3 4 1-16,-2 2 0 15,-6 0-2-15,-13 2 1 16,-10 0 2-16,14 3 1 15,8 3-4-15,-5-5 1 16,-6 2 0-16,7 1 1 0,-1-1-22 16,-3 2 0-16,1-3-62 15</inkml:trace>
  <inkml:trace contextRef="#ctx0" brushRef="#br0" timeOffset="128367.96">22210 7061 17 0,'0'0'0'16,"0"0"21"-16,0 0 0 0,-12 0-11 16,4-4 1-16,1 4-2 0,0 0 0 15,-3 0-6-15,4 0 1 16,-2-2 1-16,2 0 0 15,2 2-4-15,4 0 1 16,4-6 1-16,8 3 1 16,9-3-2-16,1 1 0 15,8 5-2-15,0-3 1 0,-3 1 0 16,1-1 0-16,2 2 0 16,-2-3 1-16,-1 0-2 15,-5 4 0-15,-4-4 0 16,-6 4 1-16,-4 0 0 0,-1-1 1 15,-4 1-1-15,-3 0 1 32,0 0-1-32,-5 0 0 15,-1 0-1-15,-3 0 0 16,-1 1 0-16,2 3 1 16,-3 0-1-16,0 0 1 15,-2-3-1-15,-4 7 0 0,-5 0 0 16,6 3 0-16,1-6 0 15,3 3 0-15,4 1 0 0,1 5 0 16,2-4 0-16,1 7 0 16,0 7 0-16,2 1 0 15,0 3 0-15,2 7 0 16,0 6 0-16,0-3 0 16,0-3 0-16,0 1 0 15,-1 2 0 1,-1 5 1-16,-1 4-1 15,-3-5 1-15,2 0-1 16,-3-11 0-16,0-6 0 0,-1 1 0 16,-2-9 0-16,0-1 1 15,-2-4 0-15,4-7 0 16,0 0-1-16,3-5 0 16,2-5 0-16,6 0 0 15,4-3 0-15,3 2 1 16,3-4-1-16,0 6 0 0,1 1 0 15,-1-2 0-15,0 3 0 16,-1 2 0-16,-4 2 0 16,-1-2 1-16,0 5-1 15,-1-5 0 1,-2 0 1-16,-2 0 1 16,-1-5-2-16,2 3 0 15,-1 2 2-15,2-1 0 16,-1 1-2-16,1-2 0 15,0 2-1-15,-1 0 1 16,5-4-3-16,-2 0 1 16,0 4-36-16,1-4 0 0,-1 2-8 15</inkml:trace>
  <inkml:trace contextRef="#ctx0" brushRef="#br0" timeOffset="128871.97">22471 7644 67 0,'0'0'0'16,"2"-5"9"-16,1 10 0 16,-1-4-6-16,6 1 0 15,-1 1 2-15,2-6 1 16,2 1 0-16,0-4 0 16,0-2-5-16,0-1 1 0,-2-4 3 0,-1-3 1 15,-2-3-5-15,1 2 1 16,-3-7 1-16,0 4 0 15,2-4-2-15,-1 7 1 16,-4-1-1-16,-1 1 0 16,0 3 0-16,-1 0 0 31,-4 4-1-31,-1-1 1 16,0 5-1-16,1 1 1 0,-3 2-1 15,1 1 1-15,2 2-1 16,-2 0 1-16,3 0-1 15,0 2 0-15,0 1-1 16,1-3 0-16,2 0-6 16,1 0 1-16,-2 5-19 0,-1-5 1 15,1 3-30-15</inkml:trace>
  <inkml:trace contextRef="#ctx0" brushRef="#br0" timeOffset="129241.9">22591 7508 75 0,'4'-3'0'15,"2"-3"8"-15,1-4 0 16,3-4 3-16,3-3 0 0,1-1-10 15,-1-4 1-15,-1 3 6 16,0 5 0-16,-4 1-5 0,0-3 0 16,-2 4 0-16,0 4 0 15,-5 3-2-15,1 2 0 16,-2 3-1-16,2 5 1 16,-1 4-1-16,-1-1 1 15,0 2 0-15,-1 2 0 16,-2 1-1-16,4 3 0 15,2 9 1-15,-1-8 1 16,-2 4-7-16,1 6 1 0,1 4-42 16,3-4 0-16,0 1 22 15</inkml:trace>
  <inkml:trace contextRef="#ctx0" brushRef="#br0" timeOffset="129743.42">22753 7581 66 0,'4'0'0'0,"0"0"6"0,-1 4 1 16,-1-4-1-16,-2 0 0 15,-6 4 6-15,4-3 1 16,1-1-9-16,1 0 1 31,3-5-2-31,3-7 0 16,4 0 0-16,3-2 0 15,0-1-1-15,6-1 0 0,2-5-1 16,2-2 0-16,2 1 0 16,-4-2 0-16,2 0 0 15,-2-1 0-15,-2 3 0 16,-8-6 1-16,-4 1 1 0,4-2 1 15,-1 4-2-15,-4 6 1 16,-2 2-3-16,4-1 0 16,1 4 1-16,-3 0 0 15,-3 6-2-15,-12 6 1 16,-10 4-1-16,5 6 1 16,-1 0-1-1,13 16 0-15,6 9 1 0,0-4 0 16,-2 5-1-16,3-3 0 15,2 2-1-15,-1-4 0 16,2 1-9-16,-3-8 0 16,-3-5 4-16,-2-4 0 15,0 1-76-15</inkml:trace>
  <inkml:trace contextRef="#ctx0" brushRef="#br0" timeOffset="130244.88">23063 7508 60 0,'5'5'0'15,"3"-5"12"-15,0 0 1 16,4 0-10-16,1-5 0 16,2 0 1-16,0-3 1 15,1 0 2-15,2-1 0 16,4-2-4-16,-7-6 1 15,-5-4 1 1,3-3 0-16,2 1-2 0,-4-15 0 16,-2 0 0-16,-3-10 1 15,0 1-1-15,-2 0 1 16,-2 3-1-16,2 3 0 16,-2 1 1-16,0 12 1 15,-2-2-5-15,0 11 0 16,0 0 3-16,5 6 0 0,3-1-2 15,-4 6 1-15,-3 2-4 16,-2 3 0-16,-3 1 2 16,1 2 1-16,-1 2-1 15,0 1 0-15,0 5 1 16,1 4 1-16,0 4-4 16,-1 11 1-1,0 3 1-15,1 5 0 16,1 6 2-16,4 1 1 15,3 9-5-15,3-5 1 16,0 1 0-16,-1-9 0 16,-3-6-9-16,7-4 0 15,-1-6-20-15,0-8 0 16,0 4-28-16</inkml:trace>
  <inkml:trace contextRef="#ctx0" brushRef="#br0" timeOffset="130677.02">23207 7227 88 0,'0'0'0'0,"0"0"3"16,-1-3 1-16,-2-2 2 15,3-1 1-15,3 3-5 16,1-2 0-16,0-3-2 0,3 7 1 16,1-3 0-16,3 0 1 15,0 2 3-15,6-1 0 16,-3-2-2-16,5-3 0 16,2 7 0-16,-9-4 0 15,0 2-2-15,-2-4 1 16,-5 4-1-16,0-1 0 0,0 4 1 0,-5 0 0 15,0 0 4-15,0 0 1 16,0 0-7-16,0 0 0 16,0 0 3-16,0 0 0 15,0 0-2-15,0 0 1 16,2-4-2-16,1 1 1 16,-1 3-5-1,-1-3 1-15,-2 0-29 16,6-5 0-16,-2 2-31 15</inkml:trace>
  <inkml:trace contextRef="#ctx0" brushRef="#br0" timeOffset="131596.96">23560 7295 98 0,'0'-8'0'16,"2"3"1"-16,0-7 1 15,2 0 2-15,-2 0 0 16,2-1 4-16,-3-1 1 15,3 0-4-15,-2 1 0 16,-1-4-4-16,-1 3 1 0,-2 4-1 16,-2-4 1-16,-1 4-2 15,0 6 1-15,-1 1 0 16,2-2 0-16,-2 3-1 16,-4 9 1-16,-2-1-1 15,-3 5 1-15,-3 6 0 16,3 1 0-1,3 6-1-15,1-7 1 16,3 3-1-16,1 1 1 16,3 3-1-16,4-2 0 15,6 1 0-15,3-4 0 0,-1-3 0 16,0-2 1-16,3-9-1 16,-1 0 0-16,-1-5 0 15,2 0 1-15,-1-5-1 0,-2-4 0 16,1-3 0-16,0-3 0 15,-1-3 5-15,0-4 0 16,-4 3-5-16,1 2 0 16,-1 3 1-16,1 4 0 15,-1 2-1-15,-2 2 0 16,0 3 3-16,2 3 1 0,0-5-6 16,-1 5 1-16,-2 5 3 15,0-2 0-15,-1 11-3 16,3 2 0-16,0 9 1 15,1-12 1-15,3 1-1 16,-1 0 0-16,1-1 0 16,4-5 1-1,5-2-1-15,-3-6 1 16,0-3-4-16,3-3 1 16,3-2 2-16,0-6 1 15,-1 1-1-15,-2-11 0 16,-2-4 0-16,-4-2 1 15,-3 2 0-15,-2-7 1 16,-2-3-3-16,0 8 1 0,-1 2 3 0,-4 4 0 16,-1 7-3-16,-2 4 0 15,-5-2-1-15,1 8 1 16,0-3-3-16,2 6 0 16,-3-3 3-16,4 6 0 15,0-1 0-15,1 2 0 16,-4 2-3-1,3 2 0-15,1 0-10 0,0 2 0 16,2 2 1-16,-1 1 0 16,0 4-69-16</inkml:trace>
  <inkml:trace contextRef="#ctx0" brushRef="#br0" timeOffset="131697.26">23704 7270 203 0,'8'-2'0'0,"-1"-1"-149"16</inkml:trace>
  <inkml:trace contextRef="#ctx0" brushRef="#br0" timeOffset="132314.79">23826 7192 113 0,'5'-9'0'0,"1"-4"1"0,1-3 1 16,0-9 3-16,1 2 1 15,-1-4-1-15,0 3 0 16,-1 7-1-16,-3-1 1 15,1 9 1-15,4 1 0 16,8 3-6-16,-7 5 1 16,0 5-1-16,-4 3 0 15,-4 9 0-15,1 7 1 16,-2 6 2-16,6-2 0 16,4 5-4-16,-4 2 1 15,0-2 0-15,8-3 0 16,4-11 0-16,-8-5 0 15,-2-6 0-15,1-6 1 16,-3-4 2-16,-1-12 0 0,0-8-2 16,2 0 0-16,3-6 0 15,-1-7 1-15,-2-6-3 16,1 0 0-16,-2-5 6 16,1 9 1-16,1 6-8 15,-1 0 0-15,-1 4 5 16,-2 3 0-1,-2 2-9-15,-6 5 0 16,-2-1 7-16,0 1 1 16,-2 1-2-16,3 2 1 15,2 1-2-15,5 1 0 16,1 7-1-16,-1-6 1 16,-2 8 2-16,-3-2 0 15,-2 5 1-15,0 0 1 0,1 0-3 0,-2 5 0 16,0 4 0-16,1 5 1 15,1 5-2-15,1 7 0 16,0-3 1-16,5 4 1 16,0 5-4-16,-1-1 1 15,-1 1 2-15,5 4 0 16,2 8-2 0,-2-3 0-16,-2 0-1 15,4 0 0-15,5 0-18 16,-1-4 0-16,-1 2-64 15</inkml:trace>
  <inkml:trace contextRef="#ctx0" brushRef="#br0" timeOffset="132345.99">24192 7315 213 0,'0'0'0'0,"0"0"-156"16</inkml:trace>
  <inkml:trace contextRef="#ctx0" brushRef="#br0" timeOffset="132452.81">24087 7069 174 0,'0'0'0'16,"0"0"-127"-16</inkml:trace>
  <inkml:trace contextRef="#ctx0" brushRef="#br0" timeOffset="132831.87">23964 6998 105 0,'4'5'0'16,"-1"-5"1"-16,0 3 1 16,1-3 1-16,-4 0 0 15,0 0 0-15,3 0 1 16,0-3-3-1,4 3 0-15,4-5 2 16,7 3 1-16,4 1-2 16,2-2 1-16,2 3-2 15,-6-3 0-15,-6 3 4 16,0 0 1-16,-2 0 0 16,1 0 0-16,-3 0-6 0,-1 0 0 15,-3 0 6-15,-2-5 0 16,0 3-8-16,-1 1 1 15,0 1 1-15,5-2 0 16,3 2 5-16,0 0 0 16,2 0-6-16,-6 0 0 15,-1 2 1-15,-3-1 0 0,-4 1-2 16,1-2 0 0,4 5 3-16,-2-5 1 15,0 0-4-15,-2 0 1 16,-3 0-2-16,0 0 0 15,-1 0-51-15,4 0 1 16,0 0 25-16</inkml:trace>
  <inkml:trace contextRef="#ctx0" brushRef="#br0" timeOffset="138986.56">18923 8932 94 0,'0'0'0'16,"0"0"2"-16,0 0 0 0,0 0 0 15,0 0 0-15,0 0 2 16,0 0 1-16,0 0 1 16,0 0 1-16,0 0-4 15,0 0 0-15,6-22 0 16,-6 12 0-16,-3-4-2 16,-3 6 1-16,-6 5-1 0,-3 1 1 15,0 2-1-15,-3-4 0 16,-4 4 0-16,6 0 0 15,1 4-1-15,1-2 1 16,3 4-1-16,2 3 0 16,-1 1 0-16,2 0 1 15,1 2-1-15,3 7 1 16,-2 3-1-16,2 5 1 16,2 11-1-16,-2-3 1 15,2-1-1-15,1 7 1 16,0 5 0-16,1 0 0 15,1 0-1-15,-1-7 0 16,0-2 0-16,0 4 1 16,0 4 0-16,0 4 0 0,0 2-1 15,-1 1 0-15,0 3 1 16,-2 0 1-16,1-1-2 16,0-5 0-16,-3-5 0 15,2 2 0-15,-1 1 2 16,0 5 0-16,1 8-2 15,-1-2 0 1,1 7-1-16,-3-11 1 16,-1 5 1-16,2-8 1 15,1 2-2-15,1 2 0 16,0-3 0-16,-2 9 0 16,0 5 0-16,0-9 0 15,0 0-2-15,-1-12 1 16,1-4 2-16,0-4 1 0,-1-2-3 0,0-3 0 15,0-4 1-15,0 4 0 16,2-1 0-16,1-4 0 16,-2 0-1-16,3 0 1 15,-1-7 1-15,1 4 1 16,-1-7-2-16,-1 4 0 16,2-1 1-1,2-2 0-15,0-1-2 16,0-1 0-16,4 3 1 0,0-10 0 15,1 2 0-15,6-1 1 16,5-4-3-16,5-4 1 16,1-4 1-16,1 2 0 15,4 0 0-15,-1-3 0 16,1-3 1-16,-1-2 0 16,0 6-1-16,-6-2 1 0,-5 0-2 15,-2 4 1-15,-7 0 0 16,3 0 1-16,-8 0-1 15,3 0 0-15,-4 0 0 16,0 0 0-16,0 0-20 16,0 0 1-1,0 0-69-15</inkml:trace>
  <inkml:trace contextRef="#ctx0" brushRef="#br0" timeOffset="140706.26">19235 9203 101 0,'7'-8'0'0,"2"-3"1"16,-9 11 0-16,-7 5 5 16,5 0 0-1,-5 1-1-15,1-3 0 16,1 2-4-16,2-4 1 16,2-1 1-16,1 0 1 15,6-1-2-15,10-4 0 16,5-3-1-16,4 2 0 15,3 1 0-15,2 0 1 16,2 2-1-16,-5 3 1 0,-4 0 1 0,-4 0 0 16,-6 0-3-16,-1 0 1 15,-5 0 0-15,1 0 0 16,-7 0-1-16,1 0 0 16,1 0 2-16,-3 0 0 15,0 0-4-15,0 0 0 16,0 0-17-1,6-4 1-15,3 2-22 16,4-4 0-16,1 1 24 16</inkml:trace>
  <inkml:trace contextRef="#ctx0" brushRef="#br0" timeOffset="141739.8799">19775 9025 82 0,'-3'0'0'16,"-6"0"3"-16,4 0 1 0,0 0 8 15,0 0 1-15,2-2-6 16,-2 2 1-16,1 0-7 16,2 0 1-16,0-2 0 15,2-2 0-15,0 1-1 16,4-5 1-1,6 2-1-15,1-4 0 16,4-1 0-16,-3 0 1 16,0 6-1-16,0 5 0 15,1 2-1-15,-2 9 1 16,0 3-1-16,-3 10 1 16,-3 11 1-16,-1-6 0 15,-4 6-1-15,-4 4 0 0,2 3 0 16,-9 0 0-16,-3 4-1 15,1-11 0-15,2-4 0 16,1-12 0-16,3-3 1 0,3-2 1 16,-1-11-2-16,4 4 0 15,-2-7 0-15,3-7 0 32,-2 0 0-32,7-14 0 15,2-9 0-15,3-2 0 16,1-2 0-16,1-6 0 15,2 1 0-15,-2 1 0 16,0 0 0-16,3-1 0 16,-2 6 0-16,3 1 0 0,4 7 0 15,-5 6 0-15,2-3 0 0,-4 6 0 16,-2 5 0-16,-2 1 0 16,-1 2 0-16,-4 2 1 15,1 3-1-15,-3-2 1 16,0 3-2-16,-2 2 1 15,2 0 0-15,-2 0 1 16,0 0-1-16,-3 2 0 0,-2 6 1 16,-5 10 1-16,-5 2-1 15,3 1 1-15,-2 2 0 0,3 12 0 16,-1 6-3-16,6-8 0 16,1 3 2-16,5 1 0 15,5 2-2-15,4-7 0 31,3-12-2-31,2 4 0 16,2-4 2-16,1-7 0 16,0 0-42-16,-2-10 0 15,1 3 1-15</inkml:trace>
  <inkml:trace contextRef="#ctx0" brushRef="#br0" timeOffset="142327.54">20126 9389 77 0,'4'-4'0'16,"4"-1"3"-16,-6 5 0 15,0-5 8-15,-2 5 0 16,-6-3-7-16,2-3 1 0,0 1 0 16,4-4 0-16,2-3-2 15,1-3 1-15,2-3-3 16,3 1 1-16,2 6 0 15,-3 1 0-15,2 7-1 16,0 3 1-16,1 3-1 0,-2 4 0 16,-4 2 0-16,-2 9 1 15,-3 4-1-15,-3-3 1 16,-1-2-2-16,-2 3 0 16,-1-1 0-16,-2 5 0 15,0 0 0-15,0-4 1 31,3-4-1-31,2 0 0 0,2-4 0 0,1 0 1 16,2-5-1-16,2 0 0 16,1-4 0-16,5-3 0 15,2-3 1-15,0-2 0 16,0 2-1-16,0-2 0 16,0 0 0-16,-2-1 0 15,-1 3-3-15,2-8 1 0,1 3-13 16,1 0 0-16,1 3-66 15</inkml:trace>
  <inkml:trace contextRef="#ctx0" brushRef="#br0" timeOffset="142829.03">20398 8676 95 0,'2'1'0'0,"1"6"5"16,-3-7 0-16,-3 3 5 16,-1-3 0-16,1 0-10 15,0-3 1-15,3-2 2 0,4 2 1 16,5 0-3-16,6 0 0 15,7-5 1-15,-6 2 0 16,0-4 0-16,4 2 1 16,2 0-2-16,-1-1 0 15,0-1-1-15,-4 2 1 16,-2 2 1-16,-7-4 1 16,0 6-3-16,-1-6 1 15,-2 3-2-15,0-1 1 0,-4 3-4 0,1 0 0 16,1 3-33-16,0-2 0 15,-1 1-3-15</inkml:trace>
  <inkml:trace contextRef="#ctx0" brushRef="#br0" timeOffset="143230.26">20503 8484 79 0,'4'0'0'0,"3"0"5"0,-5-4 0 15,-2 4 3-15,0 0 1 16,-5-8 1-16,4 7 1 16,-1-4-9-16,1-1 0 15,-1 3 0-15,2 3 1 16,-4-4-1-16,4 4 0 0,0 0-1 15,0 4 1-15,1 5 2 16,-1 1 0 0,-1 4-1-16,1 11 0 15,1 13-2-15,2-4 0 16,2 8 0-16,-1-6 0 16,2 2-1-16,0-3 1 15,1 1-2-15,-5-9 0 16,2-4 1-16,1-2 1 15,1-3-2-15,-2-5 0 0,-2-3-15 16,0-6 1-16,0 3-74 16</inkml:trace>
  <inkml:trace contextRef="#ctx0" brushRef="#br0" timeOffset="143847.12">20451 8499 85 0,'4'2'0'16,"3"4"5"-16,-7-6 1 15,-2 0 3-15,-2 0 0 16,3-3-6-16,-1 0 1 16,-3 1-3-16,3 2 0 15,0 2 0-15,0 4 1 0,2 0 0 16,0 6 0-16,0 5 0 0,6 1 0 16,2 5-1-16,-1-1 1 15,2 2-2-15,1-7 1 16,0 2 0-16,0 0 0 15,-1-6 0-15,0-4 0 32,0-1-1-32,1-8 0 15,-1-8-1-15,1 3 1 16,0-9 0-16,0 0 0 0,0-7-2 16,-4-2 1-16,3-3 1 0,-1-1 0 15,-1-1 0-15,-1 9 0 16,-2 2 0-16,0 3 0 15,-2 2 1-15,0 6 0 16,-4 0 0-16,2 6 0 16,0 0 2-16,-4 6 0 15,-3 2-1-15,-10 16 0 16,-8 6-2-16,4 1 1 16,0 7-1-16,0-3 0 15,2 3 1 1,-2-2 1-16,3 4-2 15,2-12 0-15,5-1-7 16,3-10 0-16,1 0-94 0</inkml:trace>
  <inkml:trace contextRef="#ctx0" brushRef="#br0" timeOffset="146656.18">19487 10578 81 0,'6'3'0'16,"3"5"2"-16,-6-2 1 0,-6-6 10 15,3 0 0-15,-6-4-8 16,4 4 0-16,1 0-5 16,1-4 1-16,1-2 0 15,4-4 1-15,1-4 0 16,5 7 0-16,5-3 1 0,0 7 0 31,6 3-1-31,-2 13 0 16,0 8 0-16,-1 3 0 15,-7 7-1-15,-3 0 0 16,-6 7-1-16,-4 3 1 16,-7 8 0-16,-6-8 0 15,-6-7 0-15,2-2 0 16,0-7-1-16,4-3 0 0,1-4 1 0,2-3 1 15,4-3-2-15,2-5 1 16,1 0-1-16,7-15 0 16,4-4 1-16,3-2 0 15,4-3-1-15,-2 0 0 16,4-7 1-16,4-12 0 31,-2-8-1-31,1-5 1 0,-2-2-1 16,0 2 0-16,0 2 0 15,-2 12 1-15,3 4-1 16,-3 5 0-16,0 7 1 16,-3 5 1-16,-2 0-3 15,-1 6 1-15,-4 3 0 16,0 1 0-16,-3 2 1 0,1-3 0 16,-2 2 0-16,-1 3 1 15,-5-4-3-15,0 11 0 16,-1 9 4-16,-3 20 1 15,-2 9-4-15,4-11 0 16,-3 0 1-16,5 7 0 16,1 4 0-16,6 0 0 0,3 4-2 0,4-18 1 15,9-4-6-15,-1-7 0 16,2-9-19-16,-1-1 1 16,0 1-53-16</inkml:trace>
  <inkml:trace contextRef="#ctx0" brushRef="#br0" timeOffset="147057.37">19988 10904 104 0,'-2'4'0'16,"1"3"6"-16,1-7 0 15,-3 2 2-15,3-2 0 16,0 0-5-16,0 0 1 15,0 0-2-15,0 0 0 16,0 0 2-16,0 0 1 16,-2 8-1-16,1-3 0 15,-2 4-3-15,-2 9 0 16,-2 1-1-16,1 9 0 0,1 5 2 16,4-4 0-16,-2-1-4 15,2-6 1-15,-2 0-22 16,6-8 1-16,-1-1-58 15</inkml:trace>
  <inkml:trace contextRef="#ctx0" brushRef="#br0" timeOffset="147474.13">20132 10519 80 0,'4'4'0'16,"4"3"3"-16,-2-5 0 0,-4-4 3 15,6 1 0-15,-1-1-1 16,4-2 0-16,4 0-3 16,2-6 0-16,5-2 1 15,-4 6 1-15,-2-3-1 16,-1 5 0-16,-2 0-1 0,-2 2 0 31,-4 0 0-31,-1 2 0 16,-1 2 0-16,-1-2 0 15,-1 0-2-15,-1-5 0 16,0 2-22-16,-2-1 0 16,0 0-39-16</inkml:trace>
  <inkml:trace contextRef="#ctx0" brushRef="#br0" timeOffset="147812.84">20264 10384 96 0,'6'4'0'16,"5"1"3"-16,-7 0 0 16,-1-2 4-1,-8-5 1-15,1-1 0 16,0-1 1-16,-3 0 1 16,4 0 0-16,0 2-8 15,-1 0 0-15,4 0-2 0,0 2 0 16,0 0 0-16,0 0 0 15,0 0 3-15,-2 4 1 16,1 2-5-16,-1 2 0 16,-3 5 4-16,0 1 0 15,-1 5-2-15,1 3 1 16,-1-3-3-16,6 7 0 16,0 2 2-16,3-1 0 0,1-2-7 15,0-3 0-15,-1-5-12 16,1-5 0-16,0 2-67 0</inkml:trace>
  <inkml:trace contextRef="#ctx0" brushRef="#br0" timeOffset="148378.21">20174 10440 85 0,'7'7'0'16,"5"2"6"-16,-15-11 0 15,-9-5 2-15,6-1 1 16,-3 2-7-16,2 2 0 0,3 0 1 15,0 2 0-15,2 2 0 16,0 2 0-16,1 6-1 16,0-4 0-1,1 1 0-15,1 3 0 16,0-6-1-16,6 10 1 16,2 2-1-16,-1-1 0 15,2 1-1-15,3-8 1 16,0-2-1-16,-1 0 1 15,1 0-1-15,1 0 0 16,-1-2 0-16,1-7 1 0,-1 0-1 16,-2-3 0-16,-1-2 0 0,-3 0 1 15,-2-3-1-15,-1-1 1 16,-2 4 0-16,-1 3 0 16,0 2-1-16,-1 5 1 15,-4 5 0-15,-8 0 1 16,-4 7-2-1,5-2 1-15,-2-2 0 16,3 11 1-16,0 9-5 16,5-7 0-16,3-3-44 15,9-5 1-15,-3-3 17 16</inkml:trace>
  <inkml:trace contextRef="#ctx0" brushRef="#br0" timeOffset="149851.15">20882 8607 72 0,'3'4'0'15,"0"0"7"-15,-3-4 1 0,-3 4 0 16,0-4 1-16,1 0-6 15,0-2 1-15,0 0-2 16,2 2 0-16,2-4-2 16,5 4 0-16,6-6 1 15,-1 4 0-15,2 0 0 0,-2 2 1 32,0 2-2-32,-4-2 1 15,-1 2 0-15,-2-2 1 16,-1 0-1-16,-1 0 1 15,-3 2 1-15,0-2 1 16,0 8-3-16,0-4 1 16,0 6 0-16,-2 4 0 0,1 3-1 15,-1 2 1-15,2 3 1 0,-2 5 0 16,2 0-1-16,0 5 0 16,-2-4-2-16,2-1 0 15,-1-6 4-15,1 2 0 16,-1 5-2-16,0-7 0 15,-1 7-3-15,1 3 0 16,-2 11 3-16,0 0 1 0,-3 7-2 16,1 0 1-16,-2-4-2 15,3-4 0-15,-1-4 0 16,-5 4 1-16,-1 0-3 16,3 4 1-16,-2 4 0 15,2 1 0-15,1 7 1 0,0-2 0 31,1-3 3-31,-2 3 0 16,1 1-2-16,2-9 0 16,0-6 0-16,0 2 1 15,0 1-2-15,2 3 0 16,-1 6 0-16,-3 2 1 0,2 8-5 16,-3-16 0-16,2-5 11 15,2 1 0-15,2-3-8 0,0 1 1 16,-1 0 0-16,-2 0 0 15,-1 1-2-15,-1-1 1 16,1-1 4-16,3 4 1 16,0 5-5-16,-2-10 0 15,1-1 1-15,0-5 0 16,-2 2-3 0,4-6 1-16,-2-1 2 15,2-3 0-15,-2 1 0 16,-1 1 0-16,-2 8-3 15,4 2 1-15,0 1 2 16,5-3 1-16,2-2-1 0,-2 2 1 16,0 1-1-16,-1 0 0 15,-1 3 0-15,1-5 0 16,1-3-4-16,0-7 1 16,0-3 3-16,2 2 1 15,-4-1 0-15,0-3 0 16,0-3 1-16,-3 3 1 0,-2 0-3 15,1-2 0-15,-2 0 0 16,0-1 0-16,0-3 2 0,-5-1 0 16,-2-2-4-16,-8-2 0 15,-5-2 2-15,4-2 1 16,2 0-2-16,-1 1 1 16,-2-5 1-16,2 5 1 15,4-4-6-15,0 1 0 16,3 1-51-1,6-3 0-15,2 0 50 16,17-5 0-16,0 4-32 16</inkml:trace>
  <inkml:trace contextRef="#ctx0" brushRef="#br0" timeOffset="152389.26">21082 9170 79 0,'0'0'0'15,"21"-6"3"-15,-21 10 1 16,-6 4 1 0,-5-5 0-16,-3 2 6 15,5 0 0-15,-1-5-11 16,1 5 1-16,5-5 2 16,4 0 0-16,0 0-1 15,8 1 1-15,2 1 0 16,6-4 0-16,5 1-3 0,4-4 0 15,3 2 0-15,5-4 1 16,4 4 0-16,1-8 0 16,1 5-1-16,-2-1 0 15,0 3 0-15,-3 1 1 16,-4 3-1-16,10 3 1 16,3-3 0-16,-11 0 0 15,-7 0 0-15,-2 0 0 16,-1-3 0-16,-8-2 0 15,-3 3-1-15,-3 1 1 16,-4-1 2-16,-2 2 0 16,-1 0-3-16,-1 0 1 15,0-4 0-15,-1-3 1 16,0 4-2-16,0-5 0 16,-3 2 0-16,1-4 0 0,-2 4 0 15,0-3 1-15,0-1-1 16,0 1 0-16,-2-1 0 15,-1 2 1-15,-3 0-1 16,-1 2 0-16,-4 0 0 0,3 2 1 16,1 0 0-16,3 1 0 31,2 3-2-31,0-5 1 16,2 3 1-16,2 1 0 15,-2 1-1-15,4-2 0 16,-1 2 0-16,2 0 0 15,2-8 0-15,4 6 0 0,7 0-1 16,-1 2 1-16,3 0 0 16,-1 2 0-16,-1 0-1 0,2 2 1 15,-3 2 0-15,-1 9 0 16,-1 9 0-16,-1-5 0 16,-5 3 0-16,-2 2 0 15,-2 1 1-15,0-1 1 16,-5 3-2-16,2-2 1 15,-1 2 1-15,0-3 0 0,1-7-2 16,-2-1 0-16,0 1-1 16,0-3 0-16,1-1-4 15,2-8 0-15,-1 3-62 0,6-4 0 16,-1 1 69-16</inkml:trace>
  <inkml:trace contextRef="#ctx0" brushRef="#br0" timeOffset="153546.16">22103 8910 97 0,'0'0'0'16,"0"0"1"-16,0-4 0 15,-2 3 5-15,1-4 0 16,-1-1 3-16,2 2 0 15,0 4-6 1,0 0 1-16,2-4 0 16,-2 4 1-16,3-3-2 15,-3 3 1-15,0 0-4 16,0 0 1-16,0 0-1 16,0 0 0-16,2 3 3 15,-2 1 0-15,-2 0-2 16,-1 8 1-16,1 6 1 0,-3 7 0 15,4 13-2-15,-3-2 0 16,-1 10-2-16,3-5 0 16,1-3 2-16,0 0 1 15,0-3-1-15,-1-4 0 16,2-4-3-16,0-7 0 16,0-2-7-16,2-7 1 0,-1 0-32 0,2-19 0 15,1 2-1-15</inkml:trace>
  <inkml:trace contextRef="#ctx0" brushRef="#br0" timeOffset="153978.59">22116 8897 76 0,'0'0'0'0,"3"3"4"16,-3-3 0-16,0 0 7 0,-1-3 0 15,-4-2-4-15,2-4 1 16,-1-5-3-16,1-6 1 16,-2-5-3-16,1-3 0 15,2-5-2-15,-2 4 1 16,8-1-1-16,-4 2 0 15,0 0 0-15,6-1 0 16,0 1-1-16,5 3 1 16,4-2-1-16,1 5 1 15,6 6-1-15,-2 3 1 16,-2 5-1-16,0 0 0 16,-2 7 0-16,-3 1 0 15,-3 3 0-15,0 3 0 16,-2 0 0-16,-1 6 1 0,1 2-2 15,-3-1 1-15,-2 4-10 16,3-1 0-16,0 2-80 16</inkml:trace>
  <inkml:trace contextRef="#ctx0" brushRef="#br0" timeOffset="154465.62">22068 8973 99 0,'6'0'0'0,"5"-5"0"16,-4 3 0-16,-5 2 5 0,2 0 1 15,-4 2-1-15,0-2 1 16,2 5-2-16,4-5 1 31,3-5-2-31,2 3 1 16,3 1-2-16,-2-1 1 15,-3 2-2-15,1 0 0 16,-5 0 0-16,1 0 0 16,-3 0 0-16,0-4 0 0,-3 4 0 15,0 0 1-15,-1-4-2 16,1 4 0-16,-4 0-1 0,2 0 1 15,0 4-32-15,4-4 0 16,0 0-21-16</inkml:trace>
  <inkml:trace contextRef="#ctx0" brushRef="#br0" timeOffset="155282.68">22023 8987 62 0,'7'0'0'15,"6"0"5"-15,-11 3 1 16,-3-3 6-16,-6 4 0 15,-7 2-5-15,1-2 1 16,1-4 0-16,2 2 1 16,2-2-8-16,0 0 0 15,4 1-1-15,4-1 0 16,5 0 1-16,8-1 1 0,5-1-1 0,1 2 0 16,2 0-1-16,-1-4 0 15,4 4 0-15,-5-4 1 16,-2 2 1-16,-3 0 0 15,-6 2 1-15,0 0 0 16,-2 0-2-16,-3 0 1 31,0 0-2-31,-3 0 1 16,0 0-2-16,0 0 0 0,0 0-25 16,7-2 0-16,1 2-37 15</inkml:trace>
  <inkml:trace contextRef="#ctx0" brushRef="#br0" timeOffset="156121.7">22265 8973 105 0,'3'0'0'16,"0"3"0"-16,-3-3 0 15,0 0 1-15,0 0 1 16,0-8-1-16,7 5 1 16,1-3 3-1,1 2 0-15,-2 2-4 16,1 2 1-16,2 6 0 0,-2-2 1 15,1 6-2-15,-1-3 1 16,2 3 0-16,-5 7 0 16,-2 7-1-16,0-2 0 15,1 3-1-15,-3 1 1 16,-2-7-1-16,-1-2 1 16,-2 2-1-16,-1-2 0 15,-3 1 0-15,3-4 0 16,2-5 1-16,-2-5 0 15,1-4-1-15,3-4 0 16,1-5 0-16,2-10 0 16,3-2 0-1,5-2 1-15,-2-4-1 0,0-1 0 16,2 2 0-16,0 3 0 16,0 2 0-16,0 1 1 15,0 2-1-15,-2 2 0 16,-1 5 1-16,0 2 0 15,0-2-1-15,0 3 1 16,-1 0 0-16,0 7 0 16,0-3 2-16,-3 4 0 0,-2 0-3 15,-1 0 0-15,2 0 0 16,-2 0 1-16,0 5-1 16,0 3 0-16,2 0 2 15,-1 4 0-15,2 4-2 16,4 0 0-16,4 1 1 0,2 1 0 15,3-1-2-15,1-7 1 16,0-1 0-16,1-4 0 16,-3-7-1-16,-1-2 1 15,-4-4 0-15,-2-2 0 16,-3-7 0-16,-2 3 1 16,-3 4 0-16,-3-4 1 15,-2 1-2-15,-3 1 0 16,-4 2 1-16,2 2 1 15,0 2-3-15,2-2 1 16,1 7-6-16,2-3 1 16,-1 4-41-16,4 0 0 15,-1 0 14-15</inkml:trace>
  <inkml:trace contextRef="#ctx0" brushRef="#br0" timeOffset="156971.19">22679 8905 111 0,'0'0'0'16,"-5"-5"2"-16,10 5 1 16,6 0 2-16,-5-3 1 15,1-2-2-15,-3 3 1 16,1 2-3-16,1 2 0 0,2 6 0 15,-3-3 0-15,-3 4-1 16,-1 9 1-16,-1 3-1 0,0 5 1 16,-1 2-2-16,1 2 1 15,-3-1-1-15,3 1 0 16,0-3 0-16,0-5 1 16,1-8 0-16,-1-3 1 15,-1-5-1-15,-1-1 0 16,0-2-1-16,-2-3 0 0,0-5 3 15,1-9 0-15,-1-3-2 16,4-10 0-16,1-3-1 16,5 2 0-16,0-4 1 15,3 1 1-15,1 4-2 16,1 3 0-16,3 8 0 0,2 2 1 31,2 3-1-31,-1 3 0 16,-1-2-1-16,2 6 1 15,-5 8 1-15,1-4 0 16,-6 2-1-16,0 6 0 16,-2 2-2-16,-1 2 1 15,-4-1 0-15,1 5 0 16,-1 1 1-16,1-1 0 0,-1 2 2 0,1-9 0 16,-2 3-3-16,0 3 0 15,2-6 2-15,0-4 0 16,-2 3 2-16,0-8 1 15,2-3-4-15,-2-2 0 16,-1 0 0-16,3-4 1 16,3-10-2-1,3 2 0-15,0-1 1 16,-1-1 0-16,1-3-3 16,3-1 0-16,1 5 2 15,0-4 0-15,0 3 3 16,0 5 0-16,0 6-4 15,1 3 1-15,0 1 2 0,-3 4 0 16,0 0-3-16,0 4 1 16,-2-1 3-16,-2 4 1 15,-2-1-2-15,-3 5 0 16,-2 3-2-16,-2-1 0 16,0 6 1-1,-2-5 0-15,1 8-2 0,3 0 0 16,2 2 5-16,0-5 1 15,0 0-3-15,6 1 0 16,0-7-15-16,4 1 1 16,1-4-93-16</inkml:trace>
  <inkml:trace contextRef="#ctx0" brushRef="#br0" timeOffset="157873.72">23645 8515 108 0,'3'-3'0'16,"2"-8"5"-16,-5 4 0 16,-2-3-2-16,2 0 1 15,1 2 3-15,-1-1 1 16,-1 5-5 0,2 0 0-16,1 0-3 15,2 1 1-15,-4 3 1 16,0 0 1-16,0 7-3 0,0 1 0 15,-4 1 0-15,1 13 1 16,-2 11 2-16,2 2 1 16,3 6-1-16,-2-3 1 15,-2 0-5-15,-1 3 0 16,-1 0 2-16,2-5 1 16,1 1-3-16,2-6 0 0,1-4 2 15,-2-5 0-15,-1-3 1 16,0 0 1-16,0-6-4 15,-1-4 1-15,0 2 1 16,1-3 1-16,1-3-8 0,2-5 0 16,4 0-35-16,-1-2 1 15,1-1-8-15</inkml:trace>
  <inkml:trace contextRef="#ctx0" brushRef="#br0" timeOffset="158591.34">23822 8515 74 0,'0'0'0'16,"1"4"13"-16,-1-4 0 15,-1 6-12-15,1-6 1 16,-4 0 1-16,2 0 1 16,-1 4 3-16,0-4 1 15,1 0-6-15,2 0 0 0,2-8-1 0,4 2 1 16,0-2-1-16,1-5 1 16,3-1-1-16,1-3 1 15,-2 3-1-15,5-6 1 16,2 3-1-16,-2-5 0 15,-2-1 0-15,1-4 0 16,1 1-1-16,0 3 1 0,1-5 0 16,0 5 1-16,-1-7-2 15,0 5 0-15,-3 3 0 16,-1-2 0-16,-3 7 1 16,-1 4 1-16,-3-1-2 15,0 6 0-15,-2-1 0 31,-2 4 0-31,-2-3 1 0,0 7 0 16,-1 1-1-16,0 0 1 16,0 4-1-16,0 7 0 15,-1 5 0-15,1 11 0 16,-3 6 0-16,5 7 0 16,2 5 0-16,0-4 0 15,0 4 0-15,0-12 0 0,-1-4 0 0,-1-3 0 16,-1-5-1-16,-1-3 1 15,0-5-31-15,2-3 0 16,0 2-27-16</inkml:trace>
  <inkml:trace contextRef="#ctx0" brushRef="#br0" timeOffset="159045.93">24162 8484 121 0,'3'-4'0'16,"2"-2"2"-16,4 3 0 16,2-8 1-16,-3 4 1 15,-3-4-3-15,3-4 1 16,3-4 0-16,-1-5 0 15,-1-7 0-15,1-6 0 16,-2-6-1-16,-1 2 1 16,-3-4-1-16,0 8 1 15,3-1-1-15,-5 9 0 16,-3 10 1-16,6-3 1 16,1 7-2-16,-5 3 1 15,-2 2 3-15,-2 2 0 16,-1 5-5-16,-1 0 0 15,-2 0 0-15,4 6 0 0,-1 7 0 16,0-4 1-16,-1 6 0 16,0 11 1-16,0 13-4 15,4 0 0-15,-3 5 2 16,6 3 1-16,2 2-2 16,5-5 1-16,1-1-10 15,0-7 1-15,0 2-98 0</inkml:trace>
  <inkml:trace contextRef="#ctx1" brushRef="#br0">26984 14307 0,'0'0'0,"6"0"16</inkml:trace>
  <inkml:trace contextRef="#ctx0" brushRef="#br0" timeOffset="174397.7">24138 8199 102 0,'0'0'0'0,"0"0"1"15,0 0 0-15,0 0 0 16,0 0 2-16,0 0 0 15,18 0-1-15,-6-4 1 16,1 0-1-16,2 4 0 16,0-4 0-16,0 2 0 15,0-2 0-15,-2 0 0 16,1 0 1-16,-6 2 0 16,-2 2-1-16,2 0 0 15,2 0 0-15,-6 0 0 0,0 0-1 16,-1-2 1-16,-1 1-1 15,1 1 0-15,1 0-1 16,-1 0 1-16,-3 0 0 16,0 0 0-16,-4 1-1 15,4-1 1-15,0 0-3 0,0 0 1 16,0-1-30-16,0 1 0 16,0 0-22-1</inkml:trace>
  <inkml:trace contextRef="#ctx0" brushRef="#br0" timeOffset="175978.06">24586 8863 99 0,'0'0'1'0,"0"0"1"16,0-28 3-16,3 11 0 16,4-5-2-16,-1-8 1 15,5-6-1-15,-3-7 0 0,1-6-2 16,-1 8 1-16,-4 2 0 16,3 6 1-16,0 2-2 15,2 0 1-15,0 7-1 16,5-3 1-1,4 3-1-15,0-1 0 16,2 2 0-16,-3-6 0 16,-5 2 0-16,-3 6 0 15,-1 8 0-15,-2-1 0 16,-1 4 0-16,0 6 0 16,-1 0 0-16,-4 4 0 15,0 0-1-15,0 0 1 0,0 0-1 16,1 6 0-16,2 6 0 0,-1 2 1 15,1 5-1-15,0 6 1 16,-1 3-1-16,-2 3 1 16,2 2-1-16,0 6 0 15,-2 7 0-15,0-2 0 32,2 7 0-32,1-2 0 15,1-1 0-15,0 0 0 0,1-9 0 16,0-2 0-16,0-9-1 15,-2-9 1-15,0-8-5 16,-1 0 0-16,1-6-15 16,-2-1 0-16,1 0-50 15</inkml:trace>
  <inkml:trace contextRef="#ctx0" brushRef="#br0" timeOffset="176381.34">24656 8670 79 0,'0'0'1'16,"0"0"1"-16,-2-5 3 16,4 3 0-16,4 2 0 15,0 0 0-15,-3 0-2 16,7-3 1-16,5-1-1 0,1-4 1 16,4 4-1-16,-2-2 1 31,-3 0-1-31,-3 3 1 15,-3-2-2-15,-1 2 0 16,-4 1-1-16,-1 2 0 16,-1 0-1-16,-1 0 0 0,1 2-17 15,2-4 0-15,0 0-52 16</inkml:trace>
  <inkml:trace contextRef="#ctx0" brushRef="#br0" timeOffset="176960.99">24961 8837 87 0,'0'0'3'0,"0"0"0"0,0 0 1 16,0 0 1-16,0 0-1 15,0 0 0-15,0 0-1 0,0 0 1 16,19-17-1-16,-9 4 0 16,-1-6-1-16,1 0 0 15,-1-3-1-15,-1 0 1 16,-2-6-1-16,-2 1 0 16,1 0-1-16,-5-1 1 15,-5-1-1 1,5 3 1-16,0 5-1 15,-2-1 1-15,1 4-1 16,-1 3 1-16,-1 3-1 0,-1 3 1 16,0 3-1-16,-2-2 0 15,0 4 0-15,0 1 0 16,-1 3 0-16,0 0 0 16,2 3 0-16,1 1 0 15,-3 0-2-15,3 0 1 16,-3-1-9-16,2 8 1 0,-1-6-38 15,2 7 0-15,0-1 46 16</inkml:trace>
  <inkml:trace contextRef="#ctx0" brushRef="#br0" timeOffset="177315.3">25050 8615 81 0,'0'0'2'15,"6"-12"0"-15,6-5 3 0,-1-3 1 16,2-7 1-16,-1 7 0 16,-4 2-3-16,-2 5 1 31,-2 5 0-31,-2-1 1 15,-2 4-4-15,2-1 1 16,1 4-2-16,0 2 0 0,1 5 0 16,0 3 1-16,-1-3-1 15,3 7 0-15,1 7-1 16,1-1 1-16,4 5-2 16,-5 5 1-16,-1 3-15 15,1-3 0 1,-2-1-62-16</inkml:trace>
  <inkml:trace contextRef="#ctx0" brushRef="#br0" timeOffset="177879.31">25202 8808 102 0,'4'0'1'0,"1"0"0"16,0-1 2-16,10-4 0 0,8-1 0 16,-5-3 1-16,1-9-1 15,-4-1 1-15,-1-3-1 16,-1-5 0-16,0-4-1 15,2-9 0-15,0-1-2 16,-2 0 1 0,-4 0 1-16,0 0 0 15,2 0-1-15,-5 4 0 16,1 2 0-16,-4 4 0 16,0 0 0-16,0 3 0 15,-2 1 0-15,0 3 0 16,-1 3 0-16,1 3 1 15,2 8-1-15,-1-3 0 0,-1 5 0 0,3 2 1 16,2-2-1-16,-5 4 1 16,-1 2-2-16,0 2 0 15,-1 4 0-15,0 6 0 16,-3 4 0-16,1 7 0 16,-3 12 0-16,1-1 0 15,-1 9 0 1,4-7 1-16,2 0-1 15,2 2 0-15,2-5 0 16,3 2 0-16,0 2-5 16,1-2 0-16,4 2-31 15,6-3 0-15,1-5-9 16</inkml:trace>
  <inkml:trace contextRef="#ctx0" brushRef="#br0" timeOffset="178264.76">25221 8453 86 0,'0'0'1'0,"8"0"1"31,3-4 1-31,6 4 1 16,7-7-1-16,4 4 0 0,6-1 2 15,-4 0 0-15,-2 0 0 16,-1 2 0-16,-6-6 0 16,-2 3 0-16,-3 1 0 15,4-3 0-15,2 4-2 16,-6-1 1-16,-4 4-1 15,2-6 0-15,-1 2-2 0,-4 4 1 16,-4-3-2-16,-5 3 0 16,0 0-5-16,0 0 0 15,3 0-58-15,-3 0 1 16,0 0 64-16</inkml:trace>
  <inkml:trace contextRef="#ctx0" brushRef="#br0" timeOffset="178938.47">25629 8507 104 0,'0'0'0'0,"0"0"0"15,0 0 0-15,0 0 1 16,0 0 1-16,0 0 1 15,21-9-2-15,-8 1 0 16,3-2 1-16,-1 1 0 16,3 1-1-16,-6-2 0 15,-2-1 0-15,-3 0 1 16,-1-3-1-16,-1 5 1 16,-3-1 0-16,-3 0 0 15,-4 3-1-15,-3-3 1 16,-6 6-1-16,4 4 1 0,1 0 0 15,-10 1 0-15,-10 12 0 16,9 0 0-16,3 5-1 16,4-5 1-16,2 1-1 15,6 5 0-15,7 7 0 16,2 2 0-16,6-5-1 16,10-2 0-16,9 3-2 0,4-13 1 15,8-1-34-15,-6-4 0 16,-1 2-10-16</inkml:trace>
  <inkml:trace contextRef="#ctx0" brushRef="#br0" timeOffset="179324.04">25851 8619 91 0,'15'-4'7'16,"11"-14"1"-16,10-6-4 16,-14 4 0-16,-7-4-1 15,-3-1 0-15,-3 5-2 16,-9-1 1-16,-5 3 2 15,1-2 0 1,0-1-4-16,5-7 1 16,4 1 1-16,-4 4 1 15,0 1-3-15,-1 9 1 16,-2-1 0-16,-1 4 0 16,-4 0-1-16,-6 8 0 15,-6 4 0-15,4 4 0 16,1-2-3-16,9 6 0 0,10 4-11 0,-3-1 1 15,1-3-61-15</inkml:trace>
  <inkml:trace contextRef="#ctx0" brushRef="#br0" timeOffset="179640.6">26084 8353 112 0,'0'0'3'0,"12"-8"0"16,5 3 2-16,8-9 0 16,6-4-2-16,-9 6 1 15,-5 0-2-15,-27 9 0 16,-16 3 0-16,16 0 0 15,5 3-1-15,-2 7 0 0,1 4 0 16,7 0 0-16,5 4 0 16,15-1 0-16,10 2-1 0,-10-5 0 15,-2 4-6-15,-10-4 1 16,2 3-94-16</inkml:trace>
  <inkml:trace contextRef="#ctx0" brushRef="#br0" timeOffset="180073.14">26251 8591 108 0,'0'0'0'0,"7"-2"1"16,3 0-1-16,2-5 1 15,4-3 2-15,7 0 0 0,6 3 0 16,-10-14 1 15,-4 1 1-31,0-6 0 16,-1-2-5-16,-4-1 0 15,-1-2 1-15,-8 0 1 16,-5 4-2-16,25 3 1 16,12 2 0-16,-28 1 1 15,-13 1 1-15,-5 7 1 16,-6 5-3-16,3-2 0 0,0 6-1 16,4 4 0-16,2 4-2 15,0 2 1-15,0 8-32 16,4 7 0-16,-1-3-15 0</inkml:trace>
  <inkml:trace contextRef="#ctx0" brushRef="#br0" timeOffset="180373.94">26513 8363 93 0,'11'-6'3'0,"4"-6"1"15,4-3 4-15,-8-1 0 16,-4 0-5-16,-19 4 0 16,-14 7 3-16,30 1 1 15,13 4-6-15,0 4 0 16,5-1 0-16,-9 7 1 0,-3 4-1 15,-1 0 0-15,-2-1-1 0,-2 5 1 16,-2 5-3-16,-3-1 0 16,-3 2-34-16,3-1 0 15,0 3-2-15</inkml:trace>
  <inkml:trace contextRef="#ctx0" brushRef="#br0" timeOffset="181060.37">26873 8453 102 0,'0'0'0'16,"3"0"1"-16,3 0 3 0,2 0 1 16,1-4-3-16,2 4 0 15,3-4 0-15,-8 0 1 16,-2-2-2-16,6-2 0 15,6-2 2-15,-4 1 1 16,-2-9-2-16,-3 1 0 16,-3-1 5-1,0-5 0-15,-3-1-8 0,0-3 1 16,0 3 0-16,-1 3 0 16,-2 3 0-16,2-1 1 15,1 5 0-15,-18 12 0 31,-11 10-1-31,2 2 1 16,-3 3-1-16,18 9 0 0,11 5 0 16,-2 1 1-16,2-5-1 15,-10 3 0-15,-8-3 0 16,16-2 0-16,7 7 0 16,-16-9 0-16,-6 3 0 15,6-4 1-15,6-3-1 16,6-3 1-16,8-11-1 0,7 1 1 15,6-2 0-15,1-3 0 16,0-9 1-16,-4 0 0 16,-3-4-2-16,-8-1 0 15,-4 1 1-15,4-1 0 16,2 3-1-16,-3 4 0 31,0 2 0-31,-1 3 1 0,-4 1 2 16,6 0 1-16,0 4-3 0,-8 0 0 15,0 0 2-15,-2 4 0 16,-1 5-2-16,0 1 1 16,-1 8-2-16,2 0 0 15,2 2 0-15,11 4 1 16,5-4-1-16,-5 1 0 0,-4 1-2 16,3-3 1-16,1-1-9 15,19-4 1-15,0-5-106 16</inkml:trace>
  <inkml:trace contextRef="#ctx0" brushRef="#br0" timeOffset="183166.21">21048 10603 91 0,'0'0'1'16,"0"0"1"-16,-17 0 2 15,6 9 0-15,-3 9-1 16,3-18 1-16,0-8-1 15,2 0 1-15,4 3-2 0,-1 5 1 16,2 2-2-16,1-1 0 16,2 1 0-16,5 6 1 15,2 6-1-15,11-18 1 16,5-6-1-16,5 10 1 16,6 6-2-16,4-12 1 15,4-7 0-15,-1-1 0 0,4 0-1 16,7 1 1-16,7 1-1 15,-17 2 1-15,-10 2-1 16,-7 7 1-16,-11 4 0 0,0-5 0 16,-9 1 0-16,0 1 0 15,0 0 0-15,-1 0 1 16,-1 3-1-16,-2-3 0 16,1-8-1-16,2 5 1 15,-3-2-1-15,-3 0 1 16,2-1-1-1,-1-2 1-15,-1 0-1 16,1 2 0-16,-2-2 0 16,2 3 0-16,-2-3 0 0,-2 2 0 15,4 2 0-15,-7-6 1 16,0-7-1-16,1-1 0 16,0-4 0-16,2 9 0 15,-1 1 0-15,2 4 0 16,0-1 0-16,3 9 0 15,2 4 0-15,0-4 0 0,-5 5 0 16,5-5 0-16,0 0 0 16,5 0 0-16,1 5 0 15,0-4 0-15,1 7 0 16,-1-2 0 0,3 2 0-16,0 10 0 15,-2 1 0-15,2 3 0 16,-4-2 0-16,0 18 0 15,-1 7 0-15,1-14 0 16,-4-3 0-16,0 17 1 16,1 10 0-16,-2-11 0 15,0-3 0-15,0-13 0 0,-2-7-1 16,-1-11 1 0,-3-4-41-16,2-5 1 15,-3 2-6-15</inkml:trace>
  <inkml:trace contextRef="#ctx0" brushRef="#br0" timeOffset="184638.76">22074 10401 87 0,'0'0'3'0,"0"0"0"16,0 0 4-16,0 0 1 15,0 0-3-15,0 0 0 0,-6-27 0 16,2 10 0-16,4 3-2 15,0 7 0-15,0 7-1 16,0-11 1-16,-2-8-2 16,0 5 1-16,1 0-1 15,1 28 0-15,0 16 0 0,0-11 1 32,0 0-1-32,0 14 0 15,-1 11 0-15,-2-14 0 16,-2 0-1-16,3 37 1 15,-1 19-1-15,2-22 1 16,0-7-1-16,1-14 1 16,0-12-2-16,0-13 1 0,0-11-8 15,-3-20 1-15,2-18-33 0,2 17 0 16,2-4 10-16</inkml:trace>
  <inkml:trace contextRef="#ctx0" brushRef="#br0" timeOffset="185004.1">22107 10333 94 0,'0'0'2'16,"-3"-19"1"-16,-3-13 2 15,0 1 0-15,-3 0 0 0,7-11 0 16,1 0-2-16,1 2 1 15,2 6-2-15,2 10 1 16,2 8-2-16,-5-3 1 16,4-3-1-16,3 6 1 15,1 9-2-15,0-5 1 16,3 3-1-16,6-2 1 0,4-2-1 16,-5 7 0-16,0 6 0 15,-2-2 1 1,-2 1-1-16,-3 2 0 15,-2 7-2-15,-2 2 1 16,0 7-10-16,-3-7 1 16,0 2-21-16,1 4 0 15,1-2 2-15</inkml:trace>
  <inkml:trace contextRef="#ctx0" brushRef="#br0" timeOffset="185874.79">21963 10464 82 0,'0'0'1'0,"0"0"1"0,-2 2 1 16,2-2 1-16,0 4 0 15,7-10 0-15,3-8-1 16,8 16 1-16,4 6 0 16,-2-14 0-16,-2-6-1 0,2 7 1 15,2-3-1-15,-8 12 1 16,2 10-1-16,-3-7 0 16,-2 3 0-16,-3-8 0 15,0-4-1-15,-3-2 0 16,-2-2-1-16,5-6 1 15,1-1-1-15,-2 7 0 0,-1 6-1 0,1-8 0 16,-1-1 0-16,-1-1 1 16,0 2-1-16,1 13 0 15,1 13 0 1,-1-4 0 0,1 3 0-16,1 29 1 15,2 20-1-15,-2-31 0 16,-3-15-1-16,-1 31 0 0,-2 17-1 15,-2-21 0-15,-4-6 1 16,2-12 0-16,-1-7 1 16,-2-13 0-16,-5-1 0 15,0-14 0-15,0-5 0 16,4 3 1-16,4 2-1 16,4 10 1-16,7 6-1 0,2-44 0 15,5-26 0-15,1 9 0 16,-1-3 1-16,4 8 0 15,-1 9 0-15,-5 6 0 16,-2 6 0-16,-2 1 1 16,-2 2-1-16,-2 6 1 15,-2 5-1 1,-2 5 1-16,0 3-2 0,0-4 1 16,-2 4-1-16,1 8 1 15,0 9-1-15,2 4 1 16,0 5-1-16,1-5 1 15,-2-4-1-15,7 28 0 16,3 19-2-16,3-43 1 16,4-22-1-16,-2 15 1 0,1 5 0 15,-1-18 1-15,-2-12 0 16,-7-13 0-16,-5-14 0 16,-10 9 0-1,-11 5 0 1,6 8 1-16,-2 5-1 15,4 3 0-15,2 7-1 0,1-14 1 16,2-6-7-16,2 17 0 16,3 3-24-16,8 1 0 15,-1 2-18-15</inkml:trace>
  <inkml:trace contextRef="#ctx0" brushRef="#br0" timeOffset="186592.43">22610 10440 130 0,'0'0'1'0,"0"0"1"16,3-3 1-16,0-1 1 15,1-3-2-15,-2 6 1 16,-1-1-2-16,4 2 1 16,0-4-2-16,-4 11 1 0,-2 14 0 15,1 10 0-15,1 10-1 16,1 18 1-16,-2 17-1 15,1-47 0-15,-1-17 0 16,1 22 1-16,0 18-1 16,0-39 1-16,0-26 1 15,-2 20 0 1,-1 9-1-16,1-35 1 16,1-23-1-16,0 1 0 15,0-7 0-15,6 6 0 16,6 8-1-16,-7-12 1 15,-1 0-1-15,8 18 1 16,2 12-1-16,-3 7 1 16,-1 1-1-16,1 8 0 0,0 8 0 0,1-2 0 15,-1 2 0-15,-1-8 0 16,-3-7 0-16,3 19 0 16,0 8 0-16,-3-9 0 15,-5 2 0-15,1 0 0 16,-3 1 0-16,1-7 0 15,-1 1 0 1,0-2 0-16,-1 0 0 16,1-6 0-16,-1 4 0 15,1-4 1-15,-2-4-1 16,4-4 1-16,2-2-1 16,7-3 0-16,2-1 1 15,3-5 0-15,2-3-1 0,-1-9 0 16,-4-10 0-16,2 17 0 15,0 8 0-15,0 7 0 16,2 7 0-16,-9-3 0 16,-3 5 0-16,0 11 0 15,0 8 0-15,-5-7 0 16,-3-5 0-16,-1 0 0 0,-1-6 0 16,5 19 1-16,4 9-1 0,3-5 0 15,5-2 0-15,-10-5 0 31,-2-3-36-31,4 11 1 16,-1 2-29-16</inkml:trace>
  <inkml:trace contextRef="#ctx0" brushRef="#br0" timeOffset="187996.5">26370 10486 45 0</inkml:trace>
  <inkml:trace contextRef="#ctx0" brushRef="#br0" timeOffset="188018.66">26370 10509 151 0,'0'0'-110'16</inkml:trace>
  <inkml:trace contextRef="#ctx0" brushRef="#br0" timeOffset="188582.03">26370 10047 181 0</inkml:trace>
  <inkml:trace contextRef="#ctx0" brushRef="#br0" timeOffset="188619.8">26374 10030 185 0</inkml:trace>
  <inkml:trace contextRef="#ctx0" brushRef="#br0" timeOffset="190139.21">24014 10374 162 0,'0'0'0'0</inkml:trace>
  <inkml:trace contextRef="#ctx1" brushRef="#br0" timeOffset="29192.27">27398 19899 0,'0'0'0,"0"0"15,0 0 1,0 0-1,6 0-15,1 0 16,-14 0 0,-5 0-1,-9-10 1,8 10 0,13 0-16,0 0 15,0 0 1,0 0-1,0 0-15,0 0 16,0 0 0,0 0-16,0 0 15,0 0 1,-7 0-16,7 0 16,-7 0-1,7 0 1,0 0-16,0 0 15,-6 0-15,6 0 16,-7 0 0,7 0-1,0 0-15,-7 0 16,1 0 0,0 0-1,-2 0 1,8 0-1,0 0 1</inkml:trace>
  <inkml:trace contextRef="#ctx0" brushRef="#br0" timeOffset="203312.02">23429 9882 125 0,'0'0'0'0,"0"0"0"15,0 0 0-15,0 0 0 16,25-8 0-16,-11 6 0 15,2-2 0-15,-2 4 0 0,-1 4 0 16,0 6 0-16,-3 7 0 16,-1 2 1-16,-2 9-1 15,-5 5 1 1,2 7-1-16,-8 4 1 16,-2 10-1-16,-1 0 1 15,-3 4-1-15,-3-9 1 16,-2-4-1-16,-6 0 1 15,-4 0-1-15,0-2 1 16,-1 0 0-16,5-5 0 16,-2-11 0-16,5 0 0 0,2-2 0 15,2-1 0-15,5-7 0 16,0-3 0-16,4-2-1 16,2-7 1-16,5 2 0 0,2-4 0 15,4 0 0-15,4-3 0 16,4-3-1-16,1 3 1 31,1-3-1-31,2-5 1 16,-2 2 0-16,2 0 0 15,1 6-1-15,-6-2 1 0,-1 2 0 16,-3-2 0-16,-3 2 0 16,-2-2 0-16,-3 2-1 15,2-1 1-15,-1 1 0 16,-1 0 0-16,2 0-1 0,0 0 1 15,0 0-1-15,3 3 1 16,-1 3-1-16,0-2 1 16,-3-4-1-16,0 0 1 15,-1-6-1-15,1 4 0 16,-3 2 0-16,3 0 1 16,-3 0-1-16,-1 0 0 0,0 0-1 15,0 0 0-15,0 0-13 16,0 0 1-16,0 0-80 0</inkml:trace>
  <inkml:trace contextRef="#ctx0" brushRef="#br0" timeOffset="204584.4199">23709 10454 80 0,'0'0'1'15,"0"0"1"-15,0 0 1 16,0 0 1-16,0 0 1 16,0 0 1-16,0 0-2 15,0 0 0-15,0 0 0 16,0 0 0-16,0 0-2 15,0 0 0 1,0 0-1-16,0 0 1 16,0 0-1-16,0 0 0 15,0 0 0-15,0 0 1 16,0 0-1-16,0 0 1 16,0 0-1-16,0 0 1 15,-7 45-1-15,5-14 0 16,-2 7 0-16,2-5 0 0,1 2 0 0,-1-3 0 15,1-5-1-15,1 4 1 16,0-4 0-16,0-7 0 16,1 1-1-16,-1-3 1 15,0-3 0-15,0-2 0 16,2-10 0-16,-2-3 0 16,0 0-1-1,0-3 1-15,-2-4-1 16,2-8 1-16,0-4-1 15,3-7 1-15,-1 0-1 16,2 1 1-16,0-2-1 16,2-5 0-16,0-1 0 15,1 4 0-15,-3 1 0 16,1 9 0-16,1 2 0 0,0 3 0 16,3 2 0-16,-1 6 0 15,2 0 0-15,-3 3 0 16,3-2 0-16,0 10 0 15,-4-2 0-15,0 9 0 16,0 6 0-16,0 3 0 16,-4 7 0-16,0-1 0 0,-2 8 0 0,0-6 0 15,0 0 0-15,-2-1 0 16,1-1 0-16,1-3 0 16,0-1 0-16,1-7 0 15,1-6 0-15,1-4 0 16,1-3-8-16,3-3 0 15,1 0-89 1</inkml:trace>
  <inkml:trace contextRef="#ctx0" brushRef="#br0" timeOffset="207191.46">24060 10614 83 0,'0'0'1'0,"0"0"1"15,0 0 2-15,0 0 1 16,1-27-2-16,-1 18 1 16,-1-1 1-16,0-1 0 15,-2 8-2-15,1-5 0 16,-1 4-1-16,2 0 0 15,-3 3-1-15,-10 6 1 16,-5 7-1-16,2 2 1 16,-3-1 0-16,3 7 0 15,0 5-1-15,3 3 0 16,4 1-1-16,3 0 1 16,3-1-1-16,6-7 1 15,2-5 0-15,6-2 0 0,4-5 0 16,0-1 1-16,3-4-1 15,-2-8 0-15,2-5 0 16,-3-5 0-16,2-4 0 16,-4-7 0-16,-1-5-1 15,-2-9 1-15,-2-4-1 16,2 0 1-16,-4-2-1 0,0 2 1 16,0 0-1-16,-1 0 1 15,0-2-1-15,-1 2 1 16,1 2 0-16,-3 4 0 15,0-2 0-15,-1 9 0 16,0 10 0-16,0-1 0 16,0 7-1-16,-1 1 1 15,0 1-1-15,1 4 1 16,0 7-1-16,0 1 1 16,0 0 0-16,0 9 0 15,-2 10 0-15,-1 8 1 16,-1 9-1-16,1 4 0 15,-1 5 0-15,0-2 0 16,2 0-1-16,2-1 1 0,1 4-1 16,2 1 1-16,-1 4-1 15,4-7 1-15,4-3-1 16,0-6 0-16,3-5 0 16,-3-5 0-16,0-1-3 15,1-7 0-15,-3-7-39 16,3-12 1-1,0 0-8-15</inkml:trace>
  <inkml:trace contextRef="#ctx0" brushRef="#br0" timeOffset="208478.55">24609 10585 91 0,'0'0'2'16,"0"0"1"-16,0 0 2 15,0 0 0-15,0 0-2 16,0 0 1-16,7-29-1 0,-2 10 0 15,1-9-1-15,2 1 0 16,1-5 0-16,0-5 0 16,0-2 0-16,1-8 0 15,1-2 1-15,2-8 0 16,0 0-2-16,2 5 1 16,0 3-1-16,0 6 1 15,-1 4-1-15,-1 3 0 0,0-2 0 31,-3 3 0-31,2-4 0 16,-2 6 0-16,0 1-1 0,-1 5 1 16,-3 3 0-16,1 3 0 15,-3 1-1-15,0 6 1 16,-2 7-1-16,1-1 1 16,-2 4-1-16,-1 4 1 15,0 0-1-15,0 8 0 0,4 5 0 16,-3 9 1-16,-1 8-1 15,0 3 1-15,0 8-1 16,0 0 1-16,0-4-1 16,1 8 1-16,0 6-1 15,2 1 1-15,1 3-1 0,-1-4 1 32,2 2-1-32,1-4 0 15,-2-3 0-15,1-7 1 16,1-7-1-16,-1-7 0 15,1-3-1-15,-3-4 1 16,-2-11-10-16,1-1 1 0,1-6-40 16,1-4 1-16,-1 2 30 15</inkml:trace>
  <inkml:trace contextRef="#ctx0" brushRef="#br0" timeOffset="208926.4199">24718 10208 94 0,'0'0'0'0,"4"-2"0"16,0-2 2 0,6 4 1-16,0-3 0 15,0 0 0-15,0 3-1 0,3-2 1 16,0 1-1-16,-1 1 0 15,0-5 1-15,-2 5 0 16,-2-5-1-16,-1 0 0 16,-2 4-1-16,-3 1 0 15,-1 3-1-15,-1-3 1 16,3 5-1 0,-3-5 1-16,4 0-1 15,-2-2 0-15,0-1-7 16,1 1 1-16,0 1-75 0</inkml:trace>
  <inkml:trace contextRef="#ctx0" brushRef="#br0" timeOffset="209512.34">25009 10393 84 0,'0'0'1'0,"0"0"1"16,0 0 5-16,0 0 0 16,0 0-3-16,0 0 0 15,0 0 1-15,0 0 0 16,0 0-3-16,0 0 1 0,15-19 0 15,-7 5 0-15,0-10-2 16,-2 7 0-16,-1-7 1 16,0-3 0-16,-2-4-1 15,0 2 0-15,-2-2 1 16,-2 1 0 0,-2 0-1-16,0 2 1 15,-2 4-1-15,0 6 1 16,-2 1-2-16,0 6 1 15,-1 0-1-15,2 6 0 16,0 1 0-16,2 0 0 16,-2 1 0-16,2 2 0 15,1 1-2-15,-1 1 1 0,-1 6-16 16,0-3 0-16,0 1-59 0</inkml:trace>
  <inkml:trace contextRef="#ctx0" brushRef="#br0" timeOffset="209982.5">25128 10109 89 0,'0'0'3'0,"6"-16"0"31,7-9 7-31,-2 4 1 16,-2 4-7-16,0 0 1 15,-2 3-1-15,-1 4 0 0,-2 7-2 0,-1 3 0 16,-1 0-1-16,-2 3 1 15,-2 0-1-15,2 8 1 16,-2 5-1-16,1 5 1 16,-1 4-1-16,2 6 0 15,0 7-1-15,2-3 1 32,-1 2-1-32,5-3 0 0,3 1-1 15,1-8 1-15,0-4-5 16,1-1 1-16,0-4-12 15,-1-9 1-15,0-3 0 16,-2-2 1-16,-1 0-38 16</inkml:trace>
  <inkml:trace contextRef="#ctx0" brushRef="#br0" timeOffset="210477.5">25321 10341 25 0,'0'0'10'0,"0"0"0"15,-3-2 2-15,3 6 1 16,2 4-7-16,-2-4 0 15,0 6 0-15,1-7 1 16,0 3-3-16,3-2 1 16,-1-2 0-16,1-4 1 15,1-2-2-15,3-2 0 16,0-2 1-16,1-5 1 16,1-7-3-16,-1 1 0 15,3-1 0-15,-2-7 1 16,0-5-3-16,-2-9 0 15,-1-8 0-15,-2 3 1 0,-1-3-1 16,1 4 0-16,0-3 0 16,0 4 0-16,0-2 0 15,-1 2 0-15,-3 0 0 16,-1 1 0-16,-3 9 0 16,1-6 0-16,-3 7 1 15,0 6 1 1,-1 2-3-16,-2 6 1 15,2 5 0-15,0 0 1 16,2 10-2-16,0-2 0 16,1 6 0-16,-2 10 1 15,-1 7-1-15,-2 7 0 16,2 7 0-16,0 4 0 16,2 9 0-16,4-2 0 0,0 6 0 0,0-7 1 15,4-3-2-15,4-2 1 16,3-3-4-16,2-1 0 15,4-2-30-15,3 1 0 16,2 1-26-16</inkml:trace>
  <inkml:trace contextRef="#ctx0" brushRef="#br0" timeOffset="210885.26">25324 9923 80 0,'0'0'2'0,"0"0"1"15,0 0 4-15,0 0 1 16,19-2-5-16,-6-1 0 16,4 2 0-16,1-3 1 15,2 4-1-15,-1-4 0 16,-1 0 0-16,1 3 1 16,1 1-1-16,-6 0 1 15,-2-5-1 1,1 2 0-16,-3-2 0 15,0 2 0-15,-2-3-2 16,-3-1 0-16,-4 4-1 16,4-5 1-16,-1 2-2 15,1 3 1-15,-3-4-13 16,4 3 0-16,1 1-71 0</inkml:trace>
  <inkml:trace contextRef="#ctx0" brushRef="#br0" timeOffset="211317.7">25610 10008 75 0,'0'0'0'0,"6"0"1"16,0 0 1-16,5-2 1 15,2-1 6-15,3-1 1 16,2 0-9-16,2-2 1 16,-1-4 0-16,1-2 0 0,-3-1 1 15,-3-1 0-15,-3-5 0 16,-4 3 1-16,-3 0-1 16,-6 1 1-16,-2-1 3 0,-1 2 1 15,0 4-7-15,-8 3 0 16,-4-1 1-16,5 3 0 15,0 0-1-15,-3 10 1 16,-1 8-1-16,1 1 1 16,0 3-1-16,2 2 1 15,2 8-1-15,5-5 1 0,3 6-1 16,4 4 0-16,4-2 0 16,5-2 0-16,5-1-2 15,5-9 1 1,4-4-9-16,1-5 1 15,-1 1-96-15</inkml:trace>
  <inkml:trace contextRef="#ctx0" brushRef="#br0" timeOffset="211765.9799">25901 10163 88 0,'0'0'2'0,"0"0"1"16,16-19 6-1,-7 5 0-15,-2 4-4 16,2-7 0-16,-1-9-4 16,1 1 1-16,0-5 1 0,-1 7 0 15,-4-4-1-15,-3 0 0 16,-2-1 0-16,0 2 0 16,-1 3-1-16,1 2 1 15,-1 1-1-15,-2 2 1 16,-1 9-2-16,-1-1 1 15,-2 6-1-15,3-4 1 0,-3 6-1 16,1 4 0-16,-2 6-1 0,4-7 0 16,-2 4-10-16,1 3 1 15,1 1-39-15,1 1 0 16,-1 2 46-16</inkml:trace>
  <inkml:trace contextRef="#ctx0" brushRef="#br0" timeOffset="212120.74">26132 9762 115 0,'0'0'1'0,"2"-4"1"15,0 0 2-15,1 4 0 16,-1-3 0-16,-2 3 0 16,1 7-1-16,1 0 1 15,-2 2-2-15,1 7 0 16,-1 8 0-16,3-5 1 15,0 6-2-15,2 2 0 16,3-3-1-16,-4 4 0 16,-4-1-13-16,6 4 0 0,-1 1-75 15</inkml:trace>
  <inkml:trace contextRef="#ctx0" brushRef="#br0" timeOffset="212569.3">26222 10224 78 0,'0'0'7'0,"0"0"0"15,12 0 4-15,-4 0 0 16,0-3-7-16,10 2 1 31,5-7 0-31,-2-2 0 16,1-4-2-16,-2-7 1 16,-4-2-3-16,-3-9 1 0,-2-3-1 15,-1 2 0-15,-2-5 0 16,-4 4 1-16,-2-4-1 15,-2 8 1-15,-4 0-1 16,1 3 0-16,-4 3 0 16,2 1 0-16,2 1-1 0,-5 4 0 31,-1 7 0-31,2 3 0 16,-1 4-1-16,2 2 1 15,0 2-4-15,1 6 1 16,0-3-10-16,-1 7 0 15,0 1-71-15</inkml:trace>
  <inkml:trace contextRef="#ctx0" brushRef="#br0" timeOffset="212939.27">26429 10008 91 0,'0'0'3'15,"5"-5"0"-15,2-6 0 16,3-3 0-16,4-6 0 16,1-1 0-16,2-3 2 0,-4 0 0 15,-1-1 0-15,-1 9 0 16,-2 9-2-16,-3-3 0 15,-4-1 0-15,0 8 0 16,-2 1-2-16,0 2 1 16,4 8-1-16,-3 3 1 0,0 10-1 15,3-8 0-15,0 1-1 16,3 8 1-16,0-3-1 16,1 4 0-1,-2 3-15-15,3-3 1 16,-1 2-70-16</inkml:trace>
  <inkml:trace contextRef="#ctx0" brushRef="#br0" timeOffset="213610.0799">26837 9999 60 0,'0'0'0'0,"2"0"1"16,1-7 6-16,2 4 1 16,0 3-1-16,5-11 1 15,1-3-4-15,2-2 0 32,4-1 4-32,-5-1 1 0,-3-2-5 15,1 7 1-15,-3 5-2 16,-1-9 1-16,-1-11-1 15,-3 8 1 1,-4 3-2-16,-2 1 0 16,0 0-1-16,-3 7 1 15,0 4-1-15,-1 4 1 16,1 2-1-16,-2 4 0 16,1 4 0-16,-2 1 1 15,-1 4-2-15,-4 4 1 16,-4 2-1-16,2 7 1 0,0 1 0 15,3-4 0-15,1-5-1 16,7 9 0-16,6 1 0 0,-2 1 1 16,-3-2-1-16,5-4 1 15,3-2-1-15,3-6 1 16,0-7-1-16,4 4 1 31,0-10-1-31,6-6 1 16,2-16-1-16,-2 2 1 0,0-7-1 15,3 3 0-15,-1 1 0 16,-1-4 1-16,1-1 0 16,-4 8 1-16,-2 4-2 15,-3-1 1-15,-3 4 0 16,1 6 0-16,2 8 0 0,-1-4 0 16,-1 4-1-16,-3 5 1 15,-2 5 0-15,4 4 0 16,4 2-1-16,-2 7 0 15,1 6-1-15,-2-6 0 16,0 1-21-16,5-4 0 16,-1-5-67-16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64D-E19C-4FAD-88B5-41E81D072FC5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EB974-35ED-4DA0-8C4C-57DD0BC0B4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032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64D-E19C-4FAD-88B5-41E81D072FC5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EB974-35ED-4DA0-8C4C-57DD0BC0B4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83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64D-E19C-4FAD-88B5-41E81D072FC5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EB974-35ED-4DA0-8C4C-57DD0BC0B4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245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64D-E19C-4FAD-88B5-41E81D072FC5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EB974-35ED-4DA0-8C4C-57DD0BC0B4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07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64D-E19C-4FAD-88B5-41E81D072FC5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EB974-35ED-4DA0-8C4C-57DD0BC0B4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96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64D-E19C-4FAD-88B5-41E81D072FC5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EB974-35ED-4DA0-8C4C-57DD0BC0B4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64D-E19C-4FAD-88B5-41E81D072FC5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EB974-35ED-4DA0-8C4C-57DD0BC0B4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74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64D-E19C-4FAD-88B5-41E81D072FC5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EB974-35ED-4DA0-8C4C-57DD0BC0B4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23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64D-E19C-4FAD-88B5-41E81D072FC5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EB974-35ED-4DA0-8C4C-57DD0BC0B4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9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64D-E19C-4FAD-88B5-41E81D072FC5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EB974-35ED-4DA0-8C4C-57DD0BC0B4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637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264D-E19C-4FAD-88B5-41E81D072FC5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EB974-35ED-4DA0-8C4C-57DD0BC0B4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23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7264D-E19C-4FAD-88B5-41E81D072FC5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B974-35ED-4DA0-8C4C-57DD0BC0B4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2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15.emf"/><Relationship Id="rId7" Type="http://schemas.openxmlformats.org/officeDocument/2006/relationships/image" Target="../media/image17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0.png"/><Relationship Id="rId5" Type="http://schemas.openxmlformats.org/officeDocument/2006/relationships/image" Target="../media/image16.emf"/><Relationship Id="rId10" Type="http://schemas.openxmlformats.org/officeDocument/2006/relationships/image" Target="../media/image19.png"/><Relationship Id="rId4" Type="http://schemas.openxmlformats.org/officeDocument/2006/relationships/customXml" Target="../ink/ink15.xml"/><Relationship Id="rId9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1.emf"/><Relationship Id="rId7" Type="http://schemas.openxmlformats.org/officeDocument/2006/relationships/customXml" Target="../ink/ink20.xml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2.emf"/><Relationship Id="rId10" Type="http://schemas.openxmlformats.org/officeDocument/2006/relationships/image" Target="../media/image24.emf"/><Relationship Id="rId4" Type="http://schemas.openxmlformats.org/officeDocument/2006/relationships/customXml" Target="../ink/ink19.xml"/><Relationship Id="rId9" Type="http://schemas.openxmlformats.org/officeDocument/2006/relationships/customXml" Target="../ink/ink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5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4.emf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7.emf"/><Relationship Id="rId7" Type="http://schemas.openxmlformats.org/officeDocument/2006/relationships/image" Target="../media/image9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8.emf"/><Relationship Id="rId4" Type="http://schemas.openxmlformats.org/officeDocument/2006/relationships/customXml" Target="../ink/ink8.xml"/><Relationship Id="rId9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customXml" Target="../ink/ink1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1916319"/>
            <a:ext cx="5829300" cy="82688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5G WIRELESS </a:t>
            </a:r>
            <a:r>
              <a:rPr lang="en-US" b="1" dirty="0" smtClean="0">
                <a:solidFill>
                  <a:srgbClr val="00B0F0"/>
                </a:solidFill>
              </a:rPr>
              <a:t>COMMUNICATION </a:t>
            </a:r>
            <a:br>
              <a:rPr lang="en-US" b="1" dirty="0" smtClean="0">
                <a:solidFill>
                  <a:srgbClr val="00B0F0"/>
                </a:solidFill>
              </a:rPr>
            </a:br>
            <a:r>
              <a:rPr lang="en-US" b="1" dirty="0" smtClean="0">
                <a:solidFill>
                  <a:srgbClr val="00B0F0"/>
                </a:solidFill>
              </a:rPr>
              <a:t>(UEC 719) 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294967295"/>
          </p:nvPr>
        </p:nvSpPr>
        <p:spPr>
          <a:xfrm>
            <a:off x="6057900" y="5075642"/>
            <a:ext cx="1600200" cy="155812"/>
          </a:xfrm>
          <a:prstGeom prst="rect">
            <a:avLst/>
          </a:prstGeom>
        </p:spPr>
        <p:txBody>
          <a:bodyPr/>
          <a:lstStyle/>
          <a:p>
            <a:fld id="{4846ABB7-46DB-4F16-AB8B-BFEDDDD52D1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22835" y="3058502"/>
            <a:ext cx="2344104" cy="1408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5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Course Instructor  </a:t>
            </a:r>
          </a:p>
          <a:p>
            <a:pPr algn="ctr"/>
            <a:r>
              <a:rPr lang="en-US" sz="1575" dirty="0">
                <a:latin typeface="+mj-lt"/>
                <a:ea typeface="+mj-ea"/>
                <a:cs typeface="+mj-cs"/>
              </a:rPr>
              <a:t>Dr. Hem </a:t>
            </a:r>
            <a:r>
              <a:rPr lang="en-US" sz="1575" dirty="0" err="1">
                <a:latin typeface="+mj-lt"/>
                <a:ea typeface="+mj-ea"/>
                <a:cs typeface="+mj-cs"/>
              </a:rPr>
              <a:t>Dutt</a:t>
            </a:r>
            <a:r>
              <a:rPr lang="en-US" sz="1575" dirty="0">
                <a:latin typeface="+mj-lt"/>
                <a:ea typeface="+mj-ea"/>
                <a:cs typeface="+mj-cs"/>
              </a:rPr>
              <a:t> Joshi</a:t>
            </a:r>
          </a:p>
          <a:p>
            <a:pPr algn="ctr"/>
            <a:r>
              <a:rPr lang="en-US" sz="1575" dirty="0">
                <a:latin typeface="+mj-lt"/>
                <a:ea typeface="+mj-ea"/>
                <a:cs typeface="+mj-cs"/>
              </a:rPr>
              <a:t>Dr. </a:t>
            </a:r>
            <a:r>
              <a:rPr lang="en-US" sz="1575" dirty="0" err="1">
                <a:latin typeface="+mj-lt"/>
                <a:ea typeface="+mj-ea"/>
                <a:cs typeface="+mj-cs"/>
              </a:rPr>
              <a:t>Surbhi</a:t>
            </a:r>
            <a:r>
              <a:rPr lang="en-US" sz="1575" dirty="0">
                <a:latin typeface="+mj-lt"/>
                <a:ea typeface="+mj-ea"/>
                <a:cs typeface="+mj-cs"/>
              </a:rPr>
              <a:t> Sharma</a:t>
            </a:r>
          </a:p>
          <a:p>
            <a:pPr algn="ctr"/>
            <a:r>
              <a:rPr lang="en-US" sz="1575" dirty="0">
                <a:latin typeface="+mj-lt"/>
                <a:ea typeface="+mj-ea"/>
                <a:cs typeface="+mj-cs"/>
              </a:rPr>
              <a:t>Associate Professor, </a:t>
            </a:r>
          </a:p>
          <a:p>
            <a:pPr algn="ctr"/>
            <a:r>
              <a:rPr lang="en-US" sz="1575" dirty="0">
                <a:latin typeface="+mj-lt"/>
                <a:ea typeface="+mj-ea"/>
                <a:cs typeface="+mj-cs"/>
              </a:rPr>
              <a:t>TIET, Patiala</a:t>
            </a:r>
            <a:endParaRPr lang="en-IN" sz="1575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142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656137-9E23-4876-AC9D-6964CB0E3056}"/>
                  </a:ext>
                </a:extLst>
              </p14:cNvPr>
              <p14:cNvContentPartPr/>
              <p14:nvPr/>
            </p14:nvContentPartPr>
            <p14:xfrm>
              <a:off x="695189" y="1080845"/>
              <a:ext cx="4853520" cy="5039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656137-9E23-4876-AC9D-6964CB0E30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109" y="1072925"/>
                <a:ext cx="4875480" cy="505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327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EB3673-DD09-4429-B0B5-9358C6800A65}"/>
                  </a:ext>
                </a:extLst>
              </p14:cNvPr>
              <p14:cNvContentPartPr/>
              <p14:nvPr/>
            </p14:nvContentPartPr>
            <p14:xfrm>
              <a:off x="1200150" y="4258440"/>
              <a:ext cx="4050" cy="1269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EB3673-DD09-4429-B0B5-9358C6800A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2418" y="4250826"/>
                <a:ext cx="19145" cy="2755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D2A7394-B15E-4A62-93C6-134B0658C849}"/>
              </a:ext>
            </a:extLst>
          </p:cNvPr>
          <p:cNvSpPr txBox="1"/>
          <p:nvPr/>
        </p:nvSpPr>
        <p:spPr>
          <a:xfrm>
            <a:off x="3048000" y="228600"/>
            <a:ext cx="271818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</a:rPr>
              <a:t>Receiver Beamforming</a:t>
            </a:r>
            <a:endParaRPr lang="en-IN" sz="21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FA5220B-E194-4DC8-BAB9-F88EBEB96020}"/>
                  </a:ext>
                </a:extLst>
              </p14:cNvPr>
              <p14:cNvContentPartPr/>
              <p14:nvPr/>
            </p14:nvContentPartPr>
            <p14:xfrm>
              <a:off x="244387" y="1412315"/>
              <a:ext cx="3356910" cy="232173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FA5220B-E194-4DC8-BAB9-F88EBEB960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147" y="1401155"/>
                <a:ext cx="3381389" cy="2344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33D41D4-B087-44FD-B59C-AB6B224E497E}"/>
                  </a:ext>
                </a:extLst>
              </p14:cNvPr>
              <p14:cNvContentPartPr/>
              <p14:nvPr/>
            </p14:nvContentPartPr>
            <p14:xfrm>
              <a:off x="497610" y="3892320"/>
              <a:ext cx="3674970" cy="147339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33D41D4-B087-44FD-B59C-AB6B224E49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091" y="3880441"/>
                <a:ext cx="3698728" cy="1496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A83BB39-3E86-40EA-B487-EE800B98800A}"/>
                  </a:ext>
                </a:extLst>
              </p14:cNvPr>
              <p14:cNvContentPartPr/>
              <p14:nvPr/>
            </p14:nvContentPartPr>
            <p14:xfrm>
              <a:off x="4979880" y="1154250"/>
              <a:ext cx="3676050" cy="14585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A83BB39-3E86-40EA-B487-EE800B9880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67640" y="1142371"/>
                <a:ext cx="3700891" cy="1483737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3844435-B5D8-4FF8-BAC3-6A4F00D302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6174" y="2628667"/>
            <a:ext cx="4007644" cy="13573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6110A2-E5B5-4C11-85CC-C1F4B9004E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4011" y="4103950"/>
            <a:ext cx="3164681" cy="105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6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465D5EF-1C1A-4B42-8B91-A9A4C0397BD6}"/>
                  </a:ext>
                </a:extLst>
              </p14:cNvPr>
              <p14:cNvContentPartPr/>
              <p14:nvPr/>
            </p14:nvContentPartPr>
            <p14:xfrm>
              <a:off x="501390" y="4599990"/>
              <a:ext cx="76140" cy="6777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465D5EF-1C1A-4B42-8B91-A9A4C0397B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730" y="4589536"/>
                <a:ext cx="95265" cy="87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1A1242-3870-4238-B5C9-A8927C279FF9}"/>
                  </a:ext>
                </a:extLst>
              </p14:cNvPr>
              <p14:cNvContentPartPr/>
              <p14:nvPr/>
            </p14:nvContentPartPr>
            <p14:xfrm>
              <a:off x="5838210" y="3043440"/>
              <a:ext cx="2160" cy="25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1A1242-3870-4238-B5C9-A8927C279F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4890" y="3030120"/>
                <a:ext cx="29160" cy="514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9F69867-F1F5-466C-82C2-873EDF578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020" y="987266"/>
            <a:ext cx="3164681" cy="10501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3BD9494-6803-48E9-A893-E16BB4A6BC85}"/>
                  </a:ext>
                </a:extLst>
              </p14:cNvPr>
              <p14:cNvContentPartPr/>
              <p14:nvPr/>
            </p14:nvContentPartPr>
            <p14:xfrm>
              <a:off x="468990" y="2220480"/>
              <a:ext cx="3084480" cy="243945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3BD9494-6803-48E9-A893-E16BB4A6BC8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750" y="2210760"/>
                <a:ext cx="3106440" cy="2457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9EA3687-5427-4DFC-8643-21993E814264}"/>
                  </a:ext>
                </a:extLst>
              </p14:cNvPr>
              <p14:cNvContentPartPr/>
              <p14:nvPr/>
            </p14:nvContentPartPr>
            <p14:xfrm>
              <a:off x="4735800" y="1058940"/>
              <a:ext cx="3636360" cy="192699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9EA3687-5427-4DFC-8643-21993E8142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4280" y="1045978"/>
                <a:ext cx="3661200" cy="19536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360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5B77375-CD35-4078-B78F-96DCB82ED1AA}"/>
                  </a:ext>
                </a:extLst>
              </p14:cNvPr>
              <p14:cNvContentPartPr/>
              <p14:nvPr/>
            </p14:nvContentPartPr>
            <p14:xfrm>
              <a:off x="1250231" y="1041166"/>
              <a:ext cx="4186080" cy="4898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5B77375-CD35-4078-B78F-96DCB82ED1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9071" y="1030006"/>
                <a:ext cx="4206600" cy="491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493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BFEA37-BE18-403C-AE5D-1D0F3B253771}"/>
                  </a:ext>
                </a:extLst>
              </p14:cNvPr>
              <p14:cNvContentPartPr/>
              <p14:nvPr/>
            </p14:nvContentPartPr>
            <p14:xfrm>
              <a:off x="1670592" y="2743200"/>
              <a:ext cx="4882608" cy="3352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BFEA37-BE18-403C-AE5D-1D0F3B2537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0151" y="2732040"/>
                <a:ext cx="4900609" cy="337152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059ED4C-1B9A-4807-8BF8-22E88AFC8D7E}"/>
              </a:ext>
            </a:extLst>
          </p:cNvPr>
          <p:cNvSpPr txBox="1"/>
          <p:nvPr/>
        </p:nvSpPr>
        <p:spPr>
          <a:xfrm>
            <a:off x="485078" y="1099790"/>
            <a:ext cx="568712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C1 and C2 are orthogonal.</a:t>
            </a:r>
          </a:p>
          <a:p>
            <a:r>
              <a:rPr lang="en-US" sz="1350" dirty="0" err="1"/>
              <a:t>Alamouti</a:t>
            </a:r>
            <a:r>
              <a:rPr lang="en-US" sz="1350" dirty="0"/>
              <a:t> belongs to special class of codes Known as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“Orthogonal Space Time Block Codes”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29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BBFE73-701D-4FC5-B4B0-E56971819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6" y="1170147"/>
            <a:ext cx="3541394" cy="2678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D75F0-67B0-4906-8E52-F21279F2C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128" y="1170146"/>
            <a:ext cx="3979069" cy="27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7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85975" y="1600200"/>
            <a:ext cx="4772025" cy="1311655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600" dirty="0">
                <a:solidFill>
                  <a:srgbClr val="00B0F0"/>
                </a:solidFill>
              </a:rPr>
              <a:t>Lecture: </a:t>
            </a:r>
          </a:p>
          <a:p>
            <a:pPr algn="ctr">
              <a:buNone/>
            </a:pPr>
            <a:endParaRPr lang="en-US" sz="3600" dirty="0">
              <a:solidFill>
                <a:srgbClr val="C00000"/>
              </a:solidFill>
            </a:endParaRPr>
          </a:p>
          <a:p>
            <a:pPr algn="ctr">
              <a:buNone/>
            </a:pPr>
            <a:r>
              <a:rPr lang="en-US" sz="3600" dirty="0">
                <a:solidFill>
                  <a:srgbClr val="C00000"/>
                </a:solidFill>
              </a:rPr>
              <a:t>Space Time Block Code </a:t>
            </a:r>
            <a:br>
              <a:rPr lang="en-US" sz="3600" dirty="0">
                <a:solidFill>
                  <a:srgbClr val="C00000"/>
                </a:solidFill>
              </a:rPr>
            </a:br>
            <a:r>
              <a:rPr lang="en-US" sz="3600" dirty="0">
                <a:solidFill>
                  <a:srgbClr val="C00000"/>
                </a:solidFill>
              </a:rPr>
              <a:t>(STBC)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294967295"/>
          </p:nvPr>
        </p:nvSpPr>
        <p:spPr>
          <a:xfrm>
            <a:off x="6057900" y="5075642"/>
            <a:ext cx="1600200" cy="155812"/>
          </a:xfrm>
          <a:prstGeom prst="rect">
            <a:avLst/>
          </a:prstGeom>
        </p:spPr>
        <p:txBody>
          <a:bodyPr/>
          <a:lstStyle/>
          <a:p>
            <a:fld id="{4846ABB7-46DB-4F16-AB8B-BFEDDDD52D1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4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28600"/>
            <a:ext cx="6172200" cy="533400"/>
          </a:xfrm>
        </p:spPr>
        <p:txBody>
          <a:bodyPr>
            <a:noAutofit/>
          </a:bodyPr>
          <a:lstStyle/>
          <a:p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>
                <a:solidFill>
                  <a:srgbClr val="FF0000"/>
                </a:solidFill>
              </a:rPr>
              <a:t>Space–time Block codes (STBC)</a:t>
            </a:r>
            <a:br>
              <a:rPr lang="en-US" sz="3200" b="1" dirty="0">
                <a:solidFill>
                  <a:srgbClr val="FF0000"/>
                </a:solidFill>
              </a:rPr>
            </a:br>
            <a:endParaRPr lang="en-US" sz="32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2900" y="1066800"/>
            <a:ext cx="8229600" cy="19050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/>
              <a:t>The decoding complexity of </a:t>
            </a:r>
            <a:r>
              <a:rPr lang="en-US" sz="1800" dirty="0" smtClean="0"/>
              <a:t>space time trellis codes (STTC) </a:t>
            </a:r>
            <a:r>
              <a:rPr lang="en-US" sz="1800" dirty="0"/>
              <a:t>increases </a:t>
            </a:r>
            <a:r>
              <a:rPr lang="en-US" sz="1800" i="1" dirty="0"/>
              <a:t>exponentially as a function of the diversity level and the transmission </a:t>
            </a:r>
            <a:r>
              <a:rPr lang="en-US" sz="1800" dirty="0"/>
              <a:t>rate.</a:t>
            </a:r>
          </a:p>
          <a:p>
            <a:pPr algn="just">
              <a:lnSpc>
                <a:spcPct val="150000"/>
              </a:lnSpc>
            </a:pPr>
            <a:r>
              <a:rPr lang="en-US" sz="1800" dirty="0"/>
              <a:t> To address the issue of decoding complexity, </a:t>
            </a:r>
            <a:r>
              <a:rPr lang="en-US" sz="1800" dirty="0" err="1"/>
              <a:t>Alamouti</a:t>
            </a:r>
            <a:r>
              <a:rPr lang="en-US" sz="1800" dirty="0"/>
              <a:t>  discovered an ingenious space–time block coding scheme for transmission with two antennas</a:t>
            </a:r>
            <a:r>
              <a:rPr lang="en-US" sz="18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3797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D7F7-2098-4ABF-90DE-DB197A34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152400"/>
            <a:ext cx="5915025" cy="685800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Transmit Beam Forming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562CB3E-89C6-4FDD-B4D7-B711F15261E1}"/>
                  </a:ext>
                </a:extLst>
              </p14:cNvPr>
              <p14:cNvContentPartPr/>
              <p14:nvPr/>
            </p14:nvContentPartPr>
            <p14:xfrm>
              <a:off x="457200" y="1295400"/>
              <a:ext cx="3505200" cy="4953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562CB3E-89C6-4FDD-B4D7-B711F15261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000" y="1284601"/>
                <a:ext cx="3521759" cy="4975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B7BFFF-66D6-4777-8887-6F77A40B464D}"/>
                  </a:ext>
                </a:extLst>
              </p14:cNvPr>
              <p14:cNvContentPartPr/>
              <p14:nvPr/>
            </p14:nvContentPartPr>
            <p14:xfrm>
              <a:off x="4724400" y="1291244"/>
              <a:ext cx="4129733" cy="4957156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B7BFFF-66D6-4777-8887-6F77A40B46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20440" y="1282244"/>
                <a:ext cx="4145212" cy="49747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324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A8358E-83B6-4F87-A876-13FA508F81F2}"/>
              </a:ext>
            </a:extLst>
          </p:cNvPr>
          <p:cNvSpPr txBox="1"/>
          <p:nvPr/>
        </p:nvSpPr>
        <p:spPr>
          <a:xfrm>
            <a:off x="5279497" y="1279323"/>
            <a:ext cx="2545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50" b="1" dirty="0">
                <a:solidFill>
                  <a:srgbClr val="FF0000"/>
                </a:solidFill>
                <a:highlight>
                  <a:srgbClr val="FFFF00"/>
                </a:highlight>
              </a:rPr>
              <a:t>Transmit beamforming is only</a:t>
            </a:r>
          </a:p>
          <a:p>
            <a:pPr algn="ctr"/>
            <a:r>
              <a:rPr lang="en-IN" sz="1350" b="1" dirty="0">
                <a:solidFill>
                  <a:srgbClr val="FF0000"/>
                </a:solidFill>
                <a:highlight>
                  <a:srgbClr val="FFFF00"/>
                </a:highlight>
              </a:rPr>
              <a:t>Possible when channel state information</a:t>
            </a:r>
          </a:p>
          <a:p>
            <a:pPr algn="ctr"/>
            <a:r>
              <a:rPr lang="en-IN" sz="1350" b="1" dirty="0">
                <a:solidFill>
                  <a:srgbClr val="FF0000"/>
                </a:solidFill>
                <a:highlight>
                  <a:srgbClr val="FFFF00"/>
                </a:highlight>
              </a:rPr>
              <a:t>Is available at transmitter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85B96C-D822-4E06-8215-9CF0A7F9B461}"/>
                  </a:ext>
                </a:extLst>
              </p14:cNvPr>
              <p14:cNvContentPartPr/>
              <p14:nvPr/>
            </p14:nvContentPartPr>
            <p14:xfrm>
              <a:off x="381000" y="381000"/>
              <a:ext cx="4550402" cy="5616298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85B96C-D822-4E06-8215-9CF0A7F9B4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920" y="371640"/>
                <a:ext cx="4571642" cy="5635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33063B-A632-4EF8-9D43-F267DC33DA8A}"/>
                  </a:ext>
                </a:extLst>
              </p14:cNvPr>
              <p14:cNvContentPartPr/>
              <p14:nvPr/>
            </p14:nvContentPartPr>
            <p14:xfrm>
              <a:off x="1036897" y="414816"/>
              <a:ext cx="7864794" cy="3575675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33063B-A632-4EF8-9D43-F267DC33DA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7537" y="404737"/>
                <a:ext cx="7882074" cy="3595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7B02FAA-309D-4D77-91CB-ED695A797FB8}"/>
                  </a:ext>
                </a:extLst>
              </p14:cNvPr>
              <p14:cNvContentPartPr/>
              <p14:nvPr/>
            </p14:nvContentPartPr>
            <p14:xfrm>
              <a:off x="4227081" y="2540662"/>
              <a:ext cx="2324995" cy="2363202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7B02FAA-309D-4D77-91CB-ED695A797F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7001" y="2531303"/>
                <a:ext cx="2339396" cy="23819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FFBFBD8-127C-412A-A788-3695893514CE}"/>
              </a:ext>
            </a:extLst>
          </p:cNvPr>
          <p:cNvSpPr txBox="1"/>
          <p:nvPr/>
        </p:nvSpPr>
        <p:spPr>
          <a:xfrm>
            <a:off x="4775114" y="2605495"/>
            <a:ext cx="3376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Hence, obtaining Tx Diversity is challenging compared to obtaining Rx Diversity</a:t>
            </a:r>
          </a:p>
        </p:txBody>
      </p:sp>
    </p:spTree>
    <p:extLst>
      <p:ext uri="{BB962C8B-B14F-4D97-AF65-F5344CB8AC3E}">
        <p14:creationId xmlns:p14="http://schemas.microsoft.com/office/powerpoint/2010/main" val="188308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28600"/>
            <a:ext cx="6172200" cy="533400"/>
          </a:xfrm>
        </p:spPr>
        <p:txBody>
          <a:bodyPr>
            <a:noAutofit/>
          </a:bodyPr>
          <a:lstStyle/>
          <a:p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>
                <a:solidFill>
                  <a:srgbClr val="FF0000"/>
                </a:solidFill>
              </a:rPr>
              <a:t>Space–time Block codes (STBC)</a:t>
            </a:r>
            <a:br>
              <a:rPr lang="en-US" sz="3200" b="1" dirty="0">
                <a:solidFill>
                  <a:srgbClr val="FF0000"/>
                </a:solidFill>
              </a:rPr>
            </a:br>
            <a:endParaRPr lang="en-US" sz="32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2900" y="1066800"/>
            <a:ext cx="8229600" cy="51816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/>
              <a:t>The decoding complexity of </a:t>
            </a:r>
            <a:r>
              <a:rPr lang="en-US" sz="1800" dirty="0" smtClean="0"/>
              <a:t>space time trellis codes (STTC) </a:t>
            </a:r>
            <a:r>
              <a:rPr lang="en-US" sz="1800" dirty="0"/>
              <a:t>increases </a:t>
            </a:r>
            <a:r>
              <a:rPr lang="en-US" sz="1800" i="1" dirty="0"/>
              <a:t>exponentially as a function of the diversity level and the transmission </a:t>
            </a:r>
            <a:r>
              <a:rPr lang="en-US" sz="1800" dirty="0"/>
              <a:t>rate.</a:t>
            </a:r>
          </a:p>
          <a:p>
            <a:pPr algn="just">
              <a:lnSpc>
                <a:spcPct val="150000"/>
              </a:lnSpc>
            </a:pPr>
            <a:r>
              <a:rPr lang="en-US" sz="1800" dirty="0"/>
              <a:t> To address the issue of decoding complexity, </a:t>
            </a:r>
            <a:r>
              <a:rPr lang="en-US" sz="1800" dirty="0" err="1"/>
              <a:t>Alamouti</a:t>
            </a:r>
            <a:r>
              <a:rPr lang="en-US" sz="1800" dirty="0"/>
              <a:t>  discovered an ingenious space–time block coding scheme for transmission with two antennas.</a:t>
            </a:r>
          </a:p>
          <a:p>
            <a:pPr algn="just">
              <a:lnSpc>
                <a:spcPct val="150000"/>
              </a:lnSpc>
            </a:pPr>
            <a:r>
              <a:rPr lang="en-US" sz="1800" dirty="0"/>
              <a:t>According to this scheme, input symbols are grouped in pairs where symbols</a:t>
            </a:r>
          </a:p>
          <a:p>
            <a:pPr algn="just">
              <a:lnSpc>
                <a:spcPct val="150000"/>
              </a:lnSpc>
            </a:pPr>
            <a:r>
              <a:rPr lang="en-US" sz="1800" dirty="0"/>
              <a:t>At time “k”  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  x(k) is transmitted from first antenna  </a:t>
            </a:r>
          </a:p>
          <a:p>
            <a:pPr algn="just">
              <a:lnSpc>
                <a:spcPct val="150000"/>
              </a:lnSpc>
            </a:pPr>
            <a:r>
              <a:rPr lang="en-US" sz="1800" dirty="0"/>
              <a:t>                   and x(k+1) is transmitted from second antenna</a:t>
            </a:r>
          </a:p>
          <a:p>
            <a:pPr algn="just">
              <a:lnSpc>
                <a:spcPct val="150000"/>
              </a:lnSpc>
            </a:pPr>
            <a:r>
              <a:rPr lang="en-US" sz="1800" dirty="0"/>
              <a:t>At time “k+1”  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  - x*(k+1 is transmitted from 1</a:t>
            </a:r>
            <a:r>
              <a:rPr lang="en-US" sz="1800" baseline="30000" dirty="0"/>
              <a:t>st</a:t>
            </a:r>
            <a:r>
              <a:rPr lang="en-US" sz="1800" dirty="0"/>
              <a:t> antenna</a:t>
            </a:r>
          </a:p>
          <a:p>
            <a:pPr algn="just">
              <a:lnSpc>
                <a:spcPct val="150000"/>
              </a:lnSpc>
            </a:pPr>
            <a:r>
              <a:rPr lang="en-US" sz="1800" dirty="0"/>
              <a:t>                   and x*(k) is transmitted from 2</a:t>
            </a:r>
            <a:r>
              <a:rPr lang="en-US" sz="1800" baseline="30000" dirty="0"/>
              <a:t>nd</a:t>
            </a:r>
            <a:r>
              <a:rPr lang="en-US" sz="1800" dirty="0"/>
              <a:t> antenna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  <a:p>
            <a:pPr algn="just">
              <a:lnSpc>
                <a:spcPct val="150000"/>
              </a:lnSpc>
            </a:pPr>
            <a:r>
              <a:rPr lang="en-US" sz="1800" dirty="0"/>
              <a:t>* </a:t>
            </a:r>
            <a:r>
              <a:rPr lang="en-US" sz="1800" dirty="0">
                <a:sym typeface="Wingdings" panose="05000000000000000000" pitchFamily="2" charset="2"/>
              </a:rPr>
              <a:t> means Conjugate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510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69226AA-B9E6-431D-9209-063C16EC511E}"/>
                  </a:ext>
                </a:extLst>
              </p14:cNvPr>
              <p14:cNvContentPartPr/>
              <p14:nvPr/>
            </p14:nvContentPartPr>
            <p14:xfrm>
              <a:off x="609600" y="1219200"/>
              <a:ext cx="7543800" cy="5181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69226AA-B9E6-431D-9209-063C16EC51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960" y="1208040"/>
                <a:ext cx="7562881" cy="520464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66BA098-94DB-4879-8CC1-3F672B707B8E}"/>
              </a:ext>
            </a:extLst>
          </p:cNvPr>
          <p:cNvSpPr txBox="1"/>
          <p:nvPr/>
        </p:nvSpPr>
        <p:spPr>
          <a:xfrm>
            <a:off x="1928301" y="228600"/>
            <a:ext cx="4977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rgbClr val="00B0F0"/>
                </a:solidFill>
              </a:rPr>
              <a:t>Alamouti</a:t>
            </a:r>
            <a:r>
              <a:rPr lang="en-US" sz="4400" b="1" dirty="0">
                <a:solidFill>
                  <a:srgbClr val="00B0F0"/>
                </a:solidFill>
              </a:rPr>
              <a:t> Code</a:t>
            </a:r>
            <a:endParaRPr lang="en-IN" sz="4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28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73EF3-5F47-41F3-B48F-B12F81AC1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61" y="167578"/>
            <a:ext cx="7886700" cy="366236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err="1"/>
              <a:t>Alamouti</a:t>
            </a:r>
            <a:r>
              <a:rPr lang="en-IN" dirty="0"/>
              <a:t> Code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34890B-C562-49AD-8B10-C26A401F4AE1}"/>
                  </a:ext>
                </a:extLst>
              </p14:cNvPr>
              <p14:cNvContentPartPr/>
              <p14:nvPr/>
            </p14:nvContentPartPr>
            <p14:xfrm>
              <a:off x="605070" y="4207140"/>
              <a:ext cx="270" cy="27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34890B-C562-49AD-8B10-C26A401F4A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8050" y="4200120"/>
                <a:ext cx="14310" cy="1431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4DB98D-4941-44CA-B16F-F0AD6FEB9497}"/>
              </a:ext>
            </a:extLst>
          </p:cNvPr>
          <p:cNvSpPr txBox="1"/>
          <p:nvPr/>
        </p:nvSpPr>
        <p:spPr>
          <a:xfrm>
            <a:off x="1981200" y="779065"/>
            <a:ext cx="457913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Space time code Proposed for 1x2 wireless communication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Achieve a diversity order of 2 without CSI at the transmitter</a:t>
            </a:r>
            <a:endParaRPr lang="en-IN" sz="13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95E5255-C9A0-40F9-A891-C206B18E2E3C}"/>
                  </a:ext>
                </a:extLst>
              </p14:cNvPr>
              <p14:cNvContentPartPr/>
              <p14:nvPr/>
            </p14:nvContentPartPr>
            <p14:xfrm>
              <a:off x="292861" y="2057400"/>
              <a:ext cx="4143150" cy="4343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95E5255-C9A0-40F9-A891-C206B18E2E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021" y="2046600"/>
                <a:ext cx="4155391" cy="43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D17EDC-9241-480D-83D0-F4B4233D9C26}"/>
                  </a:ext>
                </a:extLst>
              </p14:cNvPr>
              <p14:cNvContentPartPr/>
              <p14:nvPr/>
            </p14:nvContentPartPr>
            <p14:xfrm>
              <a:off x="4748220" y="1905000"/>
              <a:ext cx="3977742" cy="6400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D17EDC-9241-480D-83D0-F4B4233D9C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37420" y="1892760"/>
                <a:ext cx="3999703" cy="64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2993550-C539-4C55-9600-FF1E959677AF}"/>
                  </a:ext>
                </a:extLst>
              </p14:cNvPr>
              <p14:cNvContentPartPr/>
              <p14:nvPr/>
            </p14:nvContentPartPr>
            <p14:xfrm>
              <a:off x="4422060" y="4747140"/>
              <a:ext cx="299970" cy="6507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2993550-C539-4C55-9600-FF1E959677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12697" y="4737741"/>
                <a:ext cx="318696" cy="838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053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412755-FE03-489E-AFF8-4680E1C29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949" y="208530"/>
            <a:ext cx="4869778" cy="41348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7D23E1A-51A4-4925-B1D6-6BB01B96D92D}"/>
                  </a:ext>
                </a:extLst>
              </p14:cNvPr>
              <p14:cNvContentPartPr/>
              <p14:nvPr/>
            </p14:nvContentPartPr>
            <p14:xfrm>
              <a:off x="1628640" y="3812670"/>
              <a:ext cx="40230" cy="534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7D23E1A-51A4-4925-B1D6-6BB01B96D9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1097" y="3803640"/>
                <a:ext cx="56753" cy="70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F17362-F489-4443-9E10-80B8B4B25C85}"/>
                  </a:ext>
                </a:extLst>
              </p14:cNvPr>
              <p14:cNvContentPartPr/>
              <p14:nvPr/>
            </p14:nvContentPartPr>
            <p14:xfrm>
              <a:off x="1600931" y="3124200"/>
              <a:ext cx="7085869" cy="309207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F17362-F489-4443-9E10-80B8B4B25C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0131" y="3113400"/>
                <a:ext cx="7108549" cy="31143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352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3087</TotalTime>
  <Words>264</Words>
  <Application>Microsoft Office PowerPoint</Application>
  <PresentationFormat>On-screen Show (4:3)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Office Theme</vt:lpstr>
      <vt:lpstr>5G WIRELESS COMMUNICATION  (UEC 719) </vt:lpstr>
      <vt:lpstr>PowerPoint Presentation</vt:lpstr>
      <vt:lpstr> Space–time Block codes (STBC) </vt:lpstr>
      <vt:lpstr>Transmit Beam Forming</vt:lpstr>
      <vt:lpstr>PowerPoint Presentation</vt:lpstr>
      <vt:lpstr> Space–time Block codes (STBC) </vt:lpstr>
      <vt:lpstr>PowerPoint Presentation</vt:lpstr>
      <vt:lpstr>Alamouti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Lecture-5  FUNCTIONS OF ONE RANDOM VARIABLE</dc:title>
  <dc:creator>ashutosh</dc:creator>
  <cp:lastModifiedBy>Hemdutt Joshi</cp:lastModifiedBy>
  <cp:revision>201</cp:revision>
  <dcterms:created xsi:type="dcterms:W3CDTF">2020-06-13T16:57:58Z</dcterms:created>
  <dcterms:modified xsi:type="dcterms:W3CDTF">2024-11-19T18:09:06Z</dcterms:modified>
</cp:coreProperties>
</file>